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82_40F1F26F.xml" ContentType="application/vnd.ms-powerpoint.comments+xml"/>
  <Override PartName="/ppt/comments/modernComment_18E_DF24BB03.xml" ContentType="application/vnd.ms-powerpoint.comments+xml"/>
  <Override PartName="/ppt/comments/modernComment_19A_9ADC2102.xml" ContentType="application/vnd.ms-powerpoint.comment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handoutMasterIdLst>
    <p:handoutMasterId r:id="rId29"/>
  </p:handoutMasterIdLst>
  <p:sldIdLst>
    <p:sldId id="397" r:id="rId5"/>
    <p:sldId id="385" r:id="rId6"/>
    <p:sldId id="384" r:id="rId7"/>
    <p:sldId id="401" r:id="rId8"/>
    <p:sldId id="402" r:id="rId9"/>
    <p:sldId id="400" r:id="rId10"/>
    <p:sldId id="403" r:id="rId11"/>
    <p:sldId id="406" r:id="rId12"/>
    <p:sldId id="404" r:id="rId13"/>
    <p:sldId id="405" r:id="rId14"/>
    <p:sldId id="317" r:id="rId15"/>
    <p:sldId id="386" r:id="rId16"/>
    <p:sldId id="398" r:id="rId17"/>
    <p:sldId id="399" r:id="rId18"/>
    <p:sldId id="408" r:id="rId19"/>
    <p:sldId id="383" r:id="rId20"/>
    <p:sldId id="412" r:id="rId21"/>
    <p:sldId id="407" r:id="rId22"/>
    <p:sldId id="409" r:id="rId23"/>
    <p:sldId id="410" r:id="rId24"/>
    <p:sldId id="411" r:id="rId25"/>
    <p:sldId id="291" r:id="rId26"/>
    <p:sldId id="374" r:id="rId27"/>
  </p:sldIdLst>
  <p:sldSz cx="12192000" cy="6858000"/>
  <p:notesSz cx="6858000" cy="9144000"/>
  <p:embeddedFontLst>
    <p:embeddedFont>
      <p:font typeface="Alegreya Sans" panose="020B0604020202020204" charset="0"/>
      <p:regular r:id="rId30"/>
      <p:bold r:id="rId31"/>
      <p:italic r:id="rId32"/>
      <p:boldItalic r:id="rId33"/>
    </p:embeddedFont>
    <p:embeddedFont>
      <p:font typeface="Alegreya Sans Black" panose="020B0604020202020204" charset="0"/>
      <p:bold r:id="rId34"/>
      <p:boldItalic r:id="rId35"/>
    </p:embeddedFont>
    <p:embeddedFont>
      <p:font typeface="Exo 2" panose="020B0604020202020204" charset="0"/>
      <p:regular r:id="rId36"/>
      <p:bold r:id="rId37"/>
      <p:italic r:id="rId38"/>
      <p:boldItalic r:id="rId39"/>
    </p:embeddedFont>
  </p:embeddedFontLst>
  <p:defaultTex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C9A3C-665C-5BA3-2464-A2B3B30B4B86}" name="Swetha Guruprasad" initials="SG" userId="S::swetha.guruprasad_sos-uk.org#ext#@fairtradeuk.onmicrosoft.com::05bc3358-c2ce-4b1b-963c-dfeccbf4a2f4" providerId="AD"/>
  <p188:author id="{A9438E3D-7F9E-FC89-E82B-7032BF8BECA3}" name="Elena Fernandez-Lee" initials="EF" userId="S::elena.fernandez-lee@fairtrade.org.uk::520bed11-6d88-4446-900d-a99850b931f1" providerId="AD"/>
  <p188:author id="{DF93454E-6DC0-C4D1-3F55-FE3021313883}" name="Sarah Hazlehurst" initials="SH" userId="S::sarah.hazlehurst@fairtrade.org.uk::923e1b39-6092-4e40-abe9-6c1faef4983a" providerId="AD"/>
  <p188:author id="{ADFF8F6E-A0FD-9148-AAF7-952351890831}" name="Jenny Tither" initials="JT" userId="S::jenny.tither@fairtrade.org.uk::b84575f9-ac49-48e0-b2ca-160fb2c40131" providerId="AD"/>
  <p188:author id="{1F26BF75-642F-CB0A-195F-B5BF441DA638}" name="tilly.jarvis@sos-uk.org" initials="ti" userId="S::urn:spo:guest#tilly.jarvis@sos-uk.org::" providerId="AD"/>
  <p188:author id="{8BED19E0-4518-A7E1-55A1-D2CC2D58AE04}" name="Nick Cowles" initials="NC" userId="S::Nicholas.Cowles@fairtrade.org.uk::bbfff643-1196-4f37-917a-c99dcf381a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stera" initials="et" lastIdx="8" clrIdx="0">
    <p:extLst>
      <p:ext uri="{19B8F6BF-5375-455C-9EA6-DF929625EA0E}">
        <p15:presenceInfo xmlns:p15="http://schemas.microsoft.com/office/powerpoint/2012/main" userId="est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FFFFFF"/>
    <a:srgbClr val="AFC3FF"/>
    <a:srgbClr val="9CA399"/>
    <a:srgbClr val="DADADA"/>
    <a:srgbClr val="D3FF47"/>
    <a:srgbClr val="FFB5C6"/>
    <a:srgbClr val="FF4571"/>
    <a:srgbClr val="FF8FAA"/>
    <a:srgbClr val="D4F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3B9F7-55D6-3154-4255-619BE9229CD1}" v="103" dt="2025-03-06T17:17:11.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Fernandez-Lee" userId="S::elena.fernandez-lee@fairtrade.org.uk::520bed11-6d88-4446-900d-a99850b931f1" providerId="AD" clId="Web-{E77CBC0A-C9F5-7E01-7F38-AA189FFB2A17}"/>
    <pc:docChg chg="modSld">
      <pc:chgData name="Elena Fernandez-Lee" userId="S::elena.fernandez-lee@fairtrade.org.uk::520bed11-6d88-4446-900d-a99850b931f1" providerId="AD" clId="Web-{E77CBC0A-C9F5-7E01-7F38-AA189FFB2A17}" dt="2025-02-20T09:50:02.181" v="36"/>
      <pc:docMkLst>
        <pc:docMk/>
      </pc:docMkLst>
      <pc:sldChg chg="delSp">
        <pc:chgData name="Elena Fernandez-Lee" userId="S::elena.fernandez-lee@fairtrade.org.uk::520bed11-6d88-4446-900d-a99850b931f1" providerId="AD" clId="Web-{E77CBC0A-C9F5-7E01-7F38-AA189FFB2A17}" dt="2025-02-20T09:49:53.853" v="34"/>
        <pc:sldMkLst>
          <pc:docMk/>
          <pc:sldMk cId="3079221726" sldId="383"/>
        </pc:sldMkLst>
      </pc:sldChg>
      <pc:sldChg chg="delSp">
        <pc:chgData name="Elena Fernandez-Lee" userId="S::elena.fernandez-lee@fairtrade.org.uk::520bed11-6d88-4446-900d-a99850b931f1" providerId="AD" clId="Web-{E77CBC0A-C9F5-7E01-7F38-AA189FFB2A17}" dt="2025-02-20T09:48:54.272" v="20"/>
        <pc:sldMkLst>
          <pc:docMk/>
          <pc:sldMk cId="2664695621" sldId="384"/>
        </pc:sldMkLst>
      </pc:sldChg>
      <pc:sldChg chg="delSp">
        <pc:chgData name="Elena Fernandez-Lee" userId="S::elena.fernandez-lee@fairtrade.org.uk::520bed11-6d88-4446-900d-a99850b931f1" providerId="AD" clId="Web-{E77CBC0A-C9F5-7E01-7F38-AA189FFB2A17}" dt="2025-02-20T09:49:34.743" v="30"/>
        <pc:sldMkLst>
          <pc:docMk/>
          <pc:sldMk cId="1089598063" sldId="386"/>
        </pc:sldMkLst>
      </pc:sldChg>
      <pc:sldChg chg="delSp modSp">
        <pc:chgData name="Elena Fernandez-Lee" userId="S::elena.fernandez-lee@fairtrade.org.uk::520bed11-6d88-4446-900d-a99850b931f1" providerId="AD" clId="Web-{E77CBC0A-C9F5-7E01-7F38-AA189FFB2A17}" dt="2025-02-20T09:49:42.305" v="32"/>
        <pc:sldMkLst>
          <pc:docMk/>
          <pc:sldMk cId="3743726339" sldId="398"/>
        </pc:sldMkLst>
      </pc:sldChg>
      <pc:sldChg chg="delSp">
        <pc:chgData name="Elena Fernandez-Lee" userId="S::elena.fernandez-lee@fairtrade.org.uk::520bed11-6d88-4446-900d-a99850b931f1" providerId="AD" clId="Web-{E77CBC0A-C9F5-7E01-7F38-AA189FFB2A17}" dt="2025-02-20T09:49:47.321" v="33"/>
        <pc:sldMkLst>
          <pc:docMk/>
          <pc:sldMk cId="3387330762" sldId="399"/>
        </pc:sldMkLst>
      </pc:sldChg>
      <pc:sldChg chg="delSp">
        <pc:chgData name="Elena Fernandez-Lee" userId="S::elena.fernandez-lee@fairtrade.org.uk::520bed11-6d88-4446-900d-a99850b931f1" providerId="AD" clId="Web-{E77CBC0A-C9F5-7E01-7F38-AA189FFB2A17}" dt="2025-02-20T09:49:00.022" v="21"/>
        <pc:sldMkLst>
          <pc:docMk/>
          <pc:sldMk cId="4098997626" sldId="403"/>
        </pc:sldMkLst>
      </pc:sldChg>
      <pc:sldChg chg="delSp">
        <pc:chgData name="Elena Fernandez-Lee" userId="S::elena.fernandez-lee@fairtrade.org.uk::520bed11-6d88-4446-900d-a99850b931f1" providerId="AD" clId="Web-{E77CBC0A-C9F5-7E01-7F38-AA189FFB2A17}" dt="2025-02-20T09:49:18.382" v="26"/>
        <pc:sldMkLst>
          <pc:docMk/>
          <pc:sldMk cId="3107373710" sldId="404"/>
        </pc:sldMkLst>
      </pc:sldChg>
      <pc:sldChg chg="delSp modSp">
        <pc:chgData name="Elena Fernandez-Lee" userId="S::elena.fernandez-lee@fairtrade.org.uk::520bed11-6d88-4446-900d-a99850b931f1" providerId="AD" clId="Web-{E77CBC0A-C9F5-7E01-7F38-AA189FFB2A17}" dt="2025-02-20T09:49:28.680" v="29"/>
        <pc:sldMkLst>
          <pc:docMk/>
          <pc:sldMk cId="2321044886" sldId="405"/>
        </pc:sldMkLst>
      </pc:sldChg>
      <pc:sldChg chg="delSp modSp">
        <pc:chgData name="Elena Fernandez-Lee" userId="S::elena.fernandez-lee@fairtrade.org.uk::520bed11-6d88-4446-900d-a99850b931f1" providerId="AD" clId="Web-{E77CBC0A-C9F5-7E01-7F38-AA189FFB2A17}" dt="2025-02-20T09:49:13.054" v="25"/>
        <pc:sldMkLst>
          <pc:docMk/>
          <pc:sldMk cId="2011448573" sldId="406"/>
        </pc:sldMkLst>
        <pc:picChg chg="mod">
          <ac:chgData name="Elena Fernandez-Lee" userId="S::elena.fernandez-lee@fairtrade.org.uk::520bed11-6d88-4446-900d-a99850b931f1" providerId="AD" clId="Web-{E77CBC0A-C9F5-7E01-7F38-AA189FFB2A17}" dt="2025-02-20T09:49:07.945" v="23" actId="1076"/>
          <ac:picMkLst>
            <pc:docMk/>
            <pc:sldMk cId="2011448573" sldId="406"/>
            <ac:picMk id="4" creationId="{86A37A06-4CE3-BD8E-7996-21FF02E974F9}"/>
          </ac:picMkLst>
        </pc:picChg>
      </pc:sldChg>
      <pc:sldChg chg="delSp modSp">
        <pc:chgData name="Elena Fernandez-Lee" userId="S::elena.fernandez-lee@fairtrade.org.uk::520bed11-6d88-4446-900d-a99850b931f1" providerId="AD" clId="Web-{E77CBC0A-C9F5-7E01-7F38-AA189FFB2A17}" dt="2025-02-20T09:48:46.834" v="19"/>
        <pc:sldMkLst>
          <pc:docMk/>
          <pc:sldMk cId="1045829874" sldId="407"/>
        </pc:sldMkLst>
        <pc:spChg chg="mod">
          <ac:chgData name="Elena Fernandez-Lee" userId="S::elena.fernandez-lee@fairtrade.org.uk::520bed11-6d88-4446-900d-a99850b931f1" providerId="AD" clId="Web-{E77CBC0A-C9F5-7E01-7F38-AA189FFB2A17}" dt="2025-02-20T09:48:41.115" v="18" actId="20577"/>
          <ac:spMkLst>
            <pc:docMk/>
            <pc:sldMk cId="1045829874" sldId="407"/>
            <ac:spMk id="5" creationId="{242988B5-D01E-10BA-67B0-33AD51D9276A}"/>
          </ac:spMkLst>
        </pc:spChg>
      </pc:sldChg>
      <pc:sldChg chg="delSp">
        <pc:chgData name="Elena Fernandez-Lee" userId="S::elena.fernandez-lee@fairtrade.org.uk::520bed11-6d88-4446-900d-a99850b931f1" providerId="AD" clId="Web-{E77CBC0A-C9F5-7E01-7F38-AA189FFB2A17}" dt="2025-02-20T09:49:58.900" v="35"/>
        <pc:sldMkLst>
          <pc:docMk/>
          <pc:sldMk cId="2598117634" sldId="410"/>
        </pc:sldMkLst>
      </pc:sldChg>
      <pc:sldChg chg="delSp">
        <pc:chgData name="Elena Fernandez-Lee" userId="S::elena.fernandez-lee@fairtrade.org.uk::520bed11-6d88-4446-900d-a99850b931f1" providerId="AD" clId="Web-{E77CBC0A-C9F5-7E01-7F38-AA189FFB2A17}" dt="2025-02-20T09:50:02.181" v="36"/>
        <pc:sldMkLst>
          <pc:docMk/>
          <pc:sldMk cId="3034901686" sldId="411"/>
        </pc:sldMkLst>
      </pc:sldChg>
    </pc:docChg>
  </pc:docChgLst>
  <pc:docChgLst>
    <pc:chgData name="Elena Fernandez-Lee" userId="S::elena.fernandez-lee@fairtrade.org.uk::520bed11-6d88-4446-900d-a99850b931f1" providerId="AD" clId="Web-{41AB1A95-67A3-266A-9A94-FE459044D518}"/>
    <pc:docChg chg="mod modSld">
      <pc:chgData name="Elena Fernandez-Lee" userId="S::elena.fernandez-lee@fairtrade.org.uk::520bed11-6d88-4446-900d-a99850b931f1" providerId="AD" clId="Web-{41AB1A95-67A3-266A-9A94-FE459044D518}" dt="2025-02-27T12:31:03.444" v="141" actId="20577"/>
      <pc:docMkLst>
        <pc:docMk/>
      </pc:docMkLst>
      <pc:sldChg chg="modSp">
        <pc:chgData name="Elena Fernandez-Lee" userId="S::elena.fernandez-lee@fairtrade.org.uk::520bed11-6d88-4446-900d-a99850b931f1" providerId="AD" clId="Web-{41AB1A95-67A3-266A-9A94-FE459044D518}" dt="2025-02-27T12:31:03.444" v="141" actId="20577"/>
        <pc:sldMkLst>
          <pc:docMk/>
          <pc:sldMk cId="3079221726" sldId="383"/>
        </pc:sldMkLst>
        <pc:spChg chg="mod">
          <ac:chgData name="Elena Fernandez-Lee" userId="S::elena.fernandez-lee@fairtrade.org.uk::520bed11-6d88-4446-900d-a99850b931f1" providerId="AD" clId="Web-{41AB1A95-67A3-266A-9A94-FE459044D518}" dt="2025-02-27T12:31:03.444" v="141" actId="20577"/>
          <ac:spMkLst>
            <pc:docMk/>
            <pc:sldMk cId="3079221726" sldId="383"/>
            <ac:spMk id="3" creationId="{D08D0E58-E505-94D9-5D83-8A3AEED448E1}"/>
          </ac:spMkLst>
        </pc:spChg>
      </pc:sldChg>
      <pc:sldChg chg="modSp">
        <pc:chgData name="Elena Fernandez-Lee" userId="S::elena.fernandez-lee@fairtrade.org.uk::520bed11-6d88-4446-900d-a99850b931f1" providerId="AD" clId="Web-{41AB1A95-67A3-266A-9A94-FE459044D518}" dt="2025-02-27T12:25:40.843" v="112" actId="20577"/>
        <pc:sldMkLst>
          <pc:docMk/>
          <pc:sldMk cId="3743726339" sldId="398"/>
        </pc:sldMkLst>
        <pc:spChg chg="mod">
          <ac:chgData name="Elena Fernandez-Lee" userId="S::elena.fernandez-lee@fairtrade.org.uk::520bed11-6d88-4446-900d-a99850b931f1" providerId="AD" clId="Web-{41AB1A95-67A3-266A-9A94-FE459044D518}" dt="2025-02-27T12:25:40.843" v="112" actId="20577"/>
          <ac:spMkLst>
            <pc:docMk/>
            <pc:sldMk cId="3743726339" sldId="398"/>
            <ac:spMk id="6" creationId="{51D4AE4E-66D8-1269-8B49-EDD3C7A8ED59}"/>
          </ac:spMkLst>
        </pc:spChg>
      </pc:sldChg>
      <pc:sldChg chg="modSp">
        <pc:chgData name="Elena Fernandez-Lee" userId="S::elena.fernandez-lee@fairtrade.org.uk::520bed11-6d88-4446-900d-a99850b931f1" providerId="AD" clId="Web-{41AB1A95-67A3-266A-9A94-FE459044D518}" dt="2025-02-27T12:30:55.397" v="140" actId="20577"/>
        <pc:sldMkLst>
          <pc:docMk/>
          <pc:sldMk cId="3387330762" sldId="399"/>
        </pc:sldMkLst>
        <pc:spChg chg="mod">
          <ac:chgData name="Elena Fernandez-Lee" userId="S::elena.fernandez-lee@fairtrade.org.uk::520bed11-6d88-4446-900d-a99850b931f1" providerId="AD" clId="Web-{41AB1A95-67A3-266A-9A94-FE459044D518}" dt="2025-02-27T12:30:55.397" v="140" actId="20577"/>
          <ac:spMkLst>
            <pc:docMk/>
            <pc:sldMk cId="3387330762" sldId="399"/>
            <ac:spMk id="6" creationId="{2F7DAEEA-2D3C-B8D8-1A61-610042EA4570}"/>
          </ac:spMkLst>
        </pc:spChg>
      </pc:sldChg>
      <pc:sldChg chg="modSp">
        <pc:chgData name="Elena Fernandez-Lee" userId="S::elena.fernandez-lee@fairtrade.org.uk::520bed11-6d88-4446-900d-a99850b931f1" providerId="AD" clId="Web-{41AB1A95-67A3-266A-9A94-FE459044D518}" dt="2025-02-27T12:21:38.743" v="85" actId="14100"/>
        <pc:sldMkLst>
          <pc:docMk/>
          <pc:sldMk cId="1837313580" sldId="402"/>
        </pc:sldMkLst>
        <pc:spChg chg="mod">
          <ac:chgData name="Elena Fernandez-Lee" userId="S::elena.fernandez-lee@fairtrade.org.uk::520bed11-6d88-4446-900d-a99850b931f1" providerId="AD" clId="Web-{41AB1A95-67A3-266A-9A94-FE459044D518}" dt="2025-02-27T12:20:47.523" v="32" actId="20577"/>
          <ac:spMkLst>
            <pc:docMk/>
            <pc:sldMk cId="1837313580" sldId="402"/>
            <ac:spMk id="13" creationId="{26735DB4-8117-F471-DE35-DC850B81D5EA}"/>
          </ac:spMkLst>
        </pc:spChg>
        <pc:spChg chg="mod">
          <ac:chgData name="Elena Fernandez-Lee" userId="S::elena.fernandez-lee@fairtrade.org.uk::520bed11-6d88-4446-900d-a99850b931f1" providerId="AD" clId="Web-{41AB1A95-67A3-266A-9A94-FE459044D518}" dt="2025-02-27T12:21:38.743" v="85" actId="14100"/>
          <ac:spMkLst>
            <pc:docMk/>
            <pc:sldMk cId="1837313580" sldId="402"/>
            <ac:spMk id="29" creationId="{F4EE2097-AAAD-5A39-1991-E4F55E355BC2}"/>
          </ac:spMkLst>
        </pc:spChg>
        <pc:spChg chg="mod">
          <ac:chgData name="Elena Fernandez-Lee" userId="S::elena.fernandez-lee@fairtrade.org.uk::520bed11-6d88-4446-900d-a99850b931f1" providerId="AD" clId="Web-{41AB1A95-67A3-266A-9A94-FE459044D518}" dt="2025-02-27T12:20:59.617" v="34" actId="20577"/>
          <ac:spMkLst>
            <pc:docMk/>
            <pc:sldMk cId="1837313580" sldId="402"/>
            <ac:spMk id="31" creationId="{379BFF67-6954-1E85-04B9-F532384B6984}"/>
          </ac:spMkLst>
        </pc:spChg>
        <pc:spChg chg="mod">
          <ac:chgData name="Elena Fernandez-Lee" userId="S::elena.fernandez-lee@fairtrade.org.uk::520bed11-6d88-4446-900d-a99850b931f1" providerId="AD" clId="Web-{41AB1A95-67A3-266A-9A94-FE459044D518}" dt="2025-02-27T12:20:41.383" v="28" actId="1076"/>
          <ac:spMkLst>
            <pc:docMk/>
            <pc:sldMk cId="1837313580" sldId="402"/>
            <ac:spMk id="40" creationId="{9F86D65D-06FA-539B-B8DD-C5BAB2C9B03D}"/>
          </ac:spMkLst>
        </pc:spChg>
        <pc:spChg chg="mod">
          <ac:chgData name="Elena Fernandez-Lee" userId="S::elena.fernandez-lee@fairtrade.org.uk::520bed11-6d88-4446-900d-a99850b931f1" providerId="AD" clId="Web-{41AB1A95-67A3-266A-9A94-FE459044D518}" dt="2025-02-27T12:19:50.413" v="20" actId="20577"/>
          <ac:spMkLst>
            <pc:docMk/>
            <pc:sldMk cId="1837313580" sldId="402"/>
            <ac:spMk id="45" creationId="{B60AB7B4-E2CE-A47A-09A3-FC12CD32E3AC}"/>
          </ac:spMkLst>
        </pc:spChg>
      </pc:sldChg>
    </pc:docChg>
  </pc:docChgLst>
  <pc:docChgLst>
    <pc:chgData name="Sarah Hazlehurst" userId="S::sarah.hazlehurst@fairtrade.org.uk::923e1b39-6092-4e40-abe9-6c1faef4983a" providerId="AD" clId="Web-{33B1AAE0-EF48-A103-8966-176A0D7539B6}"/>
    <pc:docChg chg="mod modSld">
      <pc:chgData name="Sarah Hazlehurst" userId="S::sarah.hazlehurst@fairtrade.org.uk::923e1b39-6092-4e40-abe9-6c1faef4983a" providerId="AD" clId="Web-{33B1AAE0-EF48-A103-8966-176A0D7539B6}" dt="2025-02-27T13:21:02.387" v="113" actId="14100"/>
      <pc:docMkLst>
        <pc:docMk/>
      </pc:docMkLst>
      <pc:sldChg chg="modSp">
        <pc:chgData name="Sarah Hazlehurst" userId="S::sarah.hazlehurst@fairtrade.org.uk::923e1b39-6092-4e40-abe9-6c1faef4983a" providerId="AD" clId="Web-{33B1AAE0-EF48-A103-8966-176A0D7539B6}" dt="2025-02-27T13:21:02.387" v="113" actId="14100"/>
        <pc:sldMkLst>
          <pc:docMk/>
          <pc:sldMk cId="1837313580" sldId="402"/>
        </pc:sldMkLst>
        <pc:spChg chg="mod">
          <ac:chgData name="Sarah Hazlehurst" userId="S::sarah.hazlehurst@fairtrade.org.uk::923e1b39-6092-4e40-abe9-6c1faef4983a" providerId="AD" clId="Web-{33B1AAE0-EF48-A103-8966-176A0D7539B6}" dt="2025-02-27T13:20:23.525" v="108" actId="20577"/>
          <ac:spMkLst>
            <pc:docMk/>
            <pc:sldMk cId="1837313580" sldId="402"/>
            <ac:spMk id="31" creationId="{379BFF67-6954-1E85-04B9-F532384B6984}"/>
          </ac:spMkLst>
        </pc:spChg>
        <pc:spChg chg="mod">
          <ac:chgData name="Sarah Hazlehurst" userId="S::sarah.hazlehurst@fairtrade.org.uk::923e1b39-6092-4e40-abe9-6c1faef4983a" providerId="AD" clId="Web-{33B1AAE0-EF48-A103-8966-176A0D7539B6}" dt="2025-02-27T13:20:28.572" v="109" actId="20577"/>
          <ac:spMkLst>
            <pc:docMk/>
            <pc:sldMk cId="1837313580" sldId="402"/>
            <ac:spMk id="43" creationId="{631A4A04-F33C-3D89-DB03-064C0305A8EF}"/>
          </ac:spMkLst>
        </pc:spChg>
        <pc:cxnChg chg="mod">
          <ac:chgData name="Sarah Hazlehurst" userId="S::sarah.hazlehurst@fairtrade.org.uk::923e1b39-6092-4e40-abe9-6c1faef4983a" providerId="AD" clId="Web-{33B1AAE0-EF48-A103-8966-176A0D7539B6}" dt="2025-02-27T13:21:02.387" v="113" actId="14100"/>
          <ac:cxnSpMkLst>
            <pc:docMk/>
            <pc:sldMk cId="1837313580" sldId="402"/>
            <ac:cxnSpMk id="9" creationId="{B3034BC3-958B-094B-C996-842F36BA0E1B}"/>
          </ac:cxnSpMkLst>
        </pc:cxnChg>
        <pc:cxnChg chg="mod">
          <ac:chgData name="Sarah Hazlehurst" userId="S::sarah.hazlehurst@fairtrade.org.uk::923e1b39-6092-4e40-abe9-6c1faef4983a" providerId="AD" clId="Web-{33B1AAE0-EF48-A103-8966-176A0D7539B6}" dt="2025-02-27T13:20:45.199" v="110" actId="1076"/>
          <ac:cxnSpMkLst>
            <pc:docMk/>
            <pc:sldMk cId="1837313580" sldId="402"/>
            <ac:cxnSpMk id="32" creationId="{98887936-D373-38B4-4ACB-0BC669D2C4AF}"/>
          </ac:cxnSpMkLst>
        </pc:cxnChg>
      </pc:sldChg>
      <pc:sldChg chg="modSp">
        <pc:chgData name="Sarah Hazlehurst" userId="S::sarah.hazlehurst@fairtrade.org.uk::923e1b39-6092-4e40-abe9-6c1faef4983a" providerId="AD" clId="Web-{33B1AAE0-EF48-A103-8966-176A0D7539B6}" dt="2025-02-27T13:15:10.975" v="72" actId="20577"/>
        <pc:sldMkLst>
          <pc:docMk/>
          <pc:sldMk cId="2598117634" sldId="410"/>
        </pc:sldMkLst>
        <pc:spChg chg="mod">
          <ac:chgData name="Sarah Hazlehurst" userId="S::sarah.hazlehurst@fairtrade.org.uk::923e1b39-6092-4e40-abe9-6c1faef4983a" providerId="AD" clId="Web-{33B1AAE0-EF48-A103-8966-176A0D7539B6}" dt="2025-02-27T13:15:10.975" v="72" actId="20577"/>
          <ac:spMkLst>
            <pc:docMk/>
            <pc:sldMk cId="2598117634" sldId="410"/>
            <ac:spMk id="6" creationId="{048D494F-1A95-1F0A-0228-017E14E74287}"/>
          </ac:spMkLst>
        </pc:spChg>
      </pc:sldChg>
    </pc:docChg>
  </pc:docChgLst>
  <pc:docChgLst>
    <pc:chgData name="tilly.jarvis@sos-uk.org" userId="S::urn:spo:guest#tilly.jarvis@sos-uk.org::" providerId="AD" clId="Web-{3E34C44E-8C33-56DC-7C74-DD8783A9DA0F}"/>
    <pc:docChg chg="mod modSld">
      <pc:chgData name="tilly.jarvis@sos-uk.org" userId="S::urn:spo:guest#tilly.jarvis@sos-uk.org::" providerId="AD" clId="Web-{3E34C44E-8C33-56DC-7C74-DD8783A9DA0F}" dt="2025-02-20T12:56:41.912" v="4"/>
      <pc:docMkLst>
        <pc:docMk/>
      </pc:docMkLst>
      <pc:sldChg chg="modSp">
        <pc:chgData name="tilly.jarvis@sos-uk.org" userId="S::urn:spo:guest#tilly.jarvis@sos-uk.org::" providerId="AD" clId="Web-{3E34C44E-8C33-56DC-7C74-DD8783A9DA0F}" dt="2025-02-20T12:43:38.550" v="3" actId="14100"/>
        <pc:sldMkLst>
          <pc:docMk/>
          <pc:sldMk cId="1837313580" sldId="402"/>
        </pc:sldMkLst>
        <pc:spChg chg="mod">
          <ac:chgData name="tilly.jarvis@sos-uk.org" userId="S::urn:spo:guest#tilly.jarvis@sos-uk.org::" providerId="AD" clId="Web-{3E34C44E-8C33-56DC-7C74-DD8783A9DA0F}" dt="2025-02-20T12:43:29.456" v="2" actId="20577"/>
          <ac:spMkLst>
            <pc:docMk/>
            <pc:sldMk cId="1837313580" sldId="402"/>
            <ac:spMk id="5" creationId="{6480FC1C-64A6-ADB2-DBB9-FF4716D8CD42}"/>
          </ac:spMkLst>
        </pc:spChg>
        <pc:spChg chg="mod">
          <ac:chgData name="tilly.jarvis@sos-uk.org" userId="S::urn:spo:guest#tilly.jarvis@sos-uk.org::" providerId="AD" clId="Web-{3E34C44E-8C33-56DC-7C74-DD8783A9DA0F}" dt="2025-02-20T12:43:38.550" v="3" actId="14100"/>
          <ac:spMkLst>
            <pc:docMk/>
            <pc:sldMk cId="1837313580" sldId="402"/>
            <ac:spMk id="43" creationId="{631A4A04-F33C-3D89-DB03-064C0305A8EF}"/>
          </ac:spMkLst>
        </pc:spChg>
        <pc:spChg chg="mod">
          <ac:chgData name="tilly.jarvis@sos-uk.org" userId="S::urn:spo:guest#tilly.jarvis@sos-uk.org::" providerId="AD" clId="Web-{3E34C44E-8C33-56DC-7C74-DD8783A9DA0F}" dt="2025-02-20T12:43:05.471" v="1" actId="20577"/>
          <ac:spMkLst>
            <pc:docMk/>
            <pc:sldMk cId="1837313580" sldId="402"/>
            <ac:spMk id="45" creationId="{B60AB7B4-E2CE-A47A-09A3-FC12CD32E3AC}"/>
          </ac:spMkLst>
        </pc:spChg>
      </pc:sldChg>
    </pc:docChg>
  </pc:docChgLst>
  <pc:docChgLst>
    <pc:chgData name="Sarah Hazlehurst" userId="S::sarah.hazlehurst@fairtrade.org.uk::923e1b39-6092-4e40-abe9-6c1faef4983a" providerId="AD" clId="Web-{A963B9F7-55D6-3154-4255-619BE9229CD1}"/>
    <pc:docChg chg="modSld">
      <pc:chgData name="Sarah Hazlehurst" userId="S::sarah.hazlehurst@fairtrade.org.uk::923e1b39-6092-4e40-abe9-6c1faef4983a" providerId="AD" clId="Web-{A963B9F7-55D6-3154-4255-619BE9229CD1}" dt="2025-03-06T17:17:11.112" v="68" actId="20577"/>
      <pc:docMkLst>
        <pc:docMk/>
      </pc:docMkLst>
      <pc:sldChg chg="modSp">
        <pc:chgData name="Sarah Hazlehurst" userId="S::sarah.hazlehurst@fairtrade.org.uk::923e1b39-6092-4e40-abe9-6c1faef4983a" providerId="AD" clId="Web-{A963B9F7-55D6-3154-4255-619BE9229CD1}" dt="2025-03-06T17:17:11.112" v="68" actId="20577"/>
        <pc:sldMkLst>
          <pc:docMk/>
          <pc:sldMk cId="1837313580" sldId="402"/>
        </pc:sldMkLst>
        <pc:spChg chg="mod">
          <ac:chgData name="Sarah Hazlehurst" userId="S::sarah.hazlehurst@fairtrade.org.uk::923e1b39-6092-4e40-abe9-6c1faef4983a" providerId="AD" clId="Web-{A963B9F7-55D6-3154-4255-619BE9229CD1}" dt="2025-03-06T17:16:44.283" v="48" actId="20577"/>
          <ac:spMkLst>
            <pc:docMk/>
            <pc:sldMk cId="1837313580" sldId="402"/>
            <ac:spMk id="7" creationId="{9FAF0C12-321C-A376-2C32-E14DDAF8DFCB}"/>
          </ac:spMkLst>
        </pc:spChg>
        <pc:spChg chg="mod">
          <ac:chgData name="Sarah Hazlehurst" userId="S::sarah.hazlehurst@fairtrade.org.uk::923e1b39-6092-4e40-abe9-6c1faef4983a" providerId="AD" clId="Web-{A963B9F7-55D6-3154-4255-619BE9229CD1}" dt="2025-03-06T17:16:53.815" v="60" actId="20577"/>
          <ac:spMkLst>
            <pc:docMk/>
            <pc:sldMk cId="1837313580" sldId="402"/>
            <ac:spMk id="13" creationId="{26735DB4-8117-F471-DE35-DC850B81D5EA}"/>
          </ac:spMkLst>
        </pc:spChg>
        <pc:spChg chg="mod">
          <ac:chgData name="Sarah Hazlehurst" userId="S::sarah.hazlehurst@fairtrade.org.uk::923e1b39-6092-4e40-abe9-6c1faef4983a" providerId="AD" clId="Web-{A963B9F7-55D6-3154-4255-619BE9229CD1}" dt="2025-03-06T17:17:11.112" v="68" actId="20577"/>
          <ac:spMkLst>
            <pc:docMk/>
            <pc:sldMk cId="1837313580" sldId="402"/>
            <ac:spMk id="22" creationId="{B6FF129C-038D-4F37-0D3F-8C5E826896D9}"/>
          </ac:spMkLst>
        </pc:spChg>
        <pc:spChg chg="mod">
          <ac:chgData name="Sarah Hazlehurst" userId="S::sarah.hazlehurst@fairtrade.org.uk::923e1b39-6092-4e40-abe9-6c1faef4983a" providerId="AD" clId="Web-{A963B9F7-55D6-3154-4255-619BE9229CD1}" dt="2025-03-06T17:16:56.940" v="63" actId="20577"/>
          <ac:spMkLst>
            <pc:docMk/>
            <pc:sldMk cId="1837313580" sldId="402"/>
            <ac:spMk id="25" creationId="{7BFAEB98-D5F5-380D-A319-115CB9347587}"/>
          </ac:spMkLst>
        </pc:spChg>
        <pc:spChg chg="mod">
          <ac:chgData name="Sarah Hazlehurst" userId="S::sarah.hazlehurst@fairtrade.org.uk::923e1b39-6092-4e40-abe9-6c1faef4983a" providerId="AD" clId="Web-{A963B9F7-55D6-3154-4255-619BE9229CD1}" dt="2025-03-06T17:15:45.484" v="9" actId="20577"/>
          <ac:spMkLst>
            <pc:docMk/>
            <pc:sldMk cId="1837313580" sldId="402"/>
            <ac:spMk id="29" creationId="{F4EE2097-AAAD-5A39-1991-E4F55E355BC2}"/>
          </ac:spMkLst>
        </pc:spChg>
        <pc:spChg chg="mod">
          <ac:chgData name="Sarah Hazlehurst" userId="S::sarah.hazlehurst@fairtrade.org.uk::923e1b39-6092-4e40-abe9-6c1faef4983a" providerId="AD" clId="Web-{A963B9F7-55D6-3154-4255-619BE9229CD1}" dt="2025-03-06T17:16:46.612" v="51" actId="20577"/>
          <ac:spMkLst>
            <pc:docMk/>
            <pc:sldMk cId="1837313580" sldId="402"/>
            <ac:spMk id="31" creationId="{379BFF67-6954-1E85-04B9-F532384B6984}"/>
          </ac:spMkLst>
        </pc:spChg>
        <pc:spChg chg="mod">
          <ac:chgData name="Sarah Hazlehurst" userId="S::sarah.hazlehurst@fairtrade.org.uk::923e1b39-6092-4e40-abe9-6c1faef4983a" providerId="AD" clId="Web-{A963B9F7-55D6-3154-4255-619BE9229CD1}" dt="2025-03-06T17:16:25.236" v="38" actId="20577"/>
          <ac:spMkLst>
            <pc:docMk/>
            <pc:sldMk cId="1837313580" sldId="402"/>
            <ac:spMk id="42" creationId="{73EC2367-47F0-1F08-EC39-A950DEF7A380}"/>
          </ac:spMkLst>
        </pc:spChg>
        <pc:spChg chg="mod">
          <ac:chgData name="Sarah Hazlehurst" userId="S::sarah.hazlehurst@fairtrade.org.uk::923e1b39-6092-4e40-abe9-6c1faef4983a" providerId="AD" clId="Web-{A963B9F7-55D6-3154-4255-619BE9229CD1}" dt="2025-03-06T17:16:41.861" v="45" actId="20577"/>
          <ac:spMkLst>
            <pc:docMk/>
            <pc:sldMk cId="1837313580" sldId="402"/>
            <ac:spMk id="43" creationId="{631A4A04-F33C-3D89-DB03-064C0305A8EF}"/>
          </ac:spMkLst>
        </pc:spChg>
        <pc:spChg chg="mod">
          <ac:chgData name="Sarah Hazlehurst" userId="S::sarah.hazlehurst@fairtrade.org.uk::923e1b39-6092-4e40-abe9-6c1faef4983a" providerId="AD" clId="Web-{A963B9F7-55D6-3154-4255-619BE9229CD1}" dt="2025-03-06T17:16:28.252" v="39" actId="20577"/>
          <ac:spMkLst>
            <pc:docMk/>
            <pc:sldMk cId="1837313580" sldId="402"/>
            <ac:spMk id="44" creationId="{9A77BC3A-36D4-8E1D-4BA0-0910B88A8160}"/>
          </ac:spMkLst>
        </pc:spChg>
        <pc:spChg chg="mod">
          <ac:chgData name="Sarah Hazlehurst" userId="S::sarah.hazlehurst@fairtrade.org.uk::923e1b39-6092-4e40-abe9-6c1faef4983a" providerId="AD" clId="Web-{A963B9F7-55D6-3154-4255-619BE9229CD1}" dt="2025-03-06T17:16:34.314" v="41" actId="20577"/>
          <ac:spMkLst>
            <pc:docMk/>
            <pc:sldMk cId="1837313580" sldId="402"/>
            <ac:spMk id="45" creationId="{B60AB7B4-E2CE-A47A-09A3-FC12CD32E3AC}"/>
          </ac:spMkLst>
        </pc:spChg>
      </pc:sldChg>
    </pc:docChg>
  </pc:docChgLst>
  <pc:docChgLst>
    <pc:chgData name="Elena Fernandez-Lee" userId="S::elena.fernandez-lee@fairtrade.org.uk::520bed11-6d88-4446-900d-a99850b931f1" providerId="AD" clId="Web-{42A9CAE3-8B23-8935-96C6-E85046E7E6F6}"/>
    <pc:docChg chg="modSld">
      <pc:chgData name="Elena Fernandez-Lee" userId="S::elena.fernandez-lee@fairtrade.org.uk::520bed11-6d88-4446-900d-a99850b931f1" providerId="AD" clId="Web-{42A9CAE3-8B23-8935-96C6-E85046E7E6F6}" dt="2025-02-27T13:46:25.742" v="14" actId="1076"/>
      <pc:docMkLst>
        <pc:docMk/>
      </pc:docMkLst>
      <pc:sldChg chg="addSp modSp modCm">
        <pc:chgData name="Elena Fernandez-Lee" userId="S::elena.fernandez-lee@fairtrade.org.uk::520bed11-6d88-4446-900d-a99850b931f1" providerId="AD" clId="Web-{42A9CAE3-8B23-8935-96C6-E85046E7E6F6}" dt="2025-02-27T13:46:25.742" v="14" actId="1076"/>
        <pc:sldMkLst>
          <pc:docMk/>
          <pc:sldMk cId="1089598063" sldId="386"/>
        </pc:sldMkLst>
        <pc:spChg chg="mod">
          <ac:chgData name="Elena Fernandez-Lee" userId="S::elena.fernandez-lee@fairtrade.org.uk::520bed11-6d88-4446-900d-a99850b931f1" providerId="AD" clId="Web-{42A9CAE3-8B23-8935-96C6-E85046E7E6F6}" dt="2025-02-27T13:46:15.601" v="9" actId="20577"/>
          <ac:spMkLst>
            <pc:docMk/>
            <pc:sldMk cId="1089598063" sldId="386"/>
            <ac:spMk id="6" creationId="{84D14905-5B84-8CB4-ACDB-CF2320A3051C}"/>
          </ac:spMkLst>
        </pc:spChg>
        <pc:picChg chg="add mod">
          <ac:chgData name="Elena Fernandez-Lee" userId="S::elena.fernandez-lee@fairtrade.org.uk::520bed11-6d88-4446-900d-a99850b931f1" providerId="AD" clId="Web-{42A9CAE3-8B23-8935-96C6-E85046E7E6F6}" dt="2025-02-27T13:46:25.742" v="14" actId="1076"/>
          <ac:picMkLst>
            <pc:docMk/>
            <pc:sldMk cId="1089598063" sldId="386"/>
            <ac:picMk id="3" creationId="{B6F6E9F5-E6D0-C7F0-C1B9-23ECDB20F62C}"/>
          </ac:picMkLst>
        </pc:picChg>
        <pc:extLst>
          <p:ext xmlns:p="http://schemas.openxmlformats.org/presentationml/2006/main" uri="{D6D511B9-2390-475A-947B-AFAB55BFBCF1}">
            <pc226:cmChg xmlns:pc226="http://schemas.microsoft.com/office/powerpoint/2022/06/main/command" chg="mod">
              <pc226:chgData name="Elena Fernandez-Lee" userId="S::elena.fernandez-lee@fairtrade.org.uk::520bed11-6d88-4446-900d-a99850b931f1" providerId="AD" clId="Web-{42A9CAE3-8B23-8935-96C6-E85046E7E6F6}" dt="2025-02-27T13:46:14.867" v="8" actId="20577"/>
              <pc2:cmMkLst xmlns:pc2="http://schemas.microsoft.com/office/powerpoint/2019/9/main/command">
                <pc:docMk/>
                <pc:sldMk cId="1089598063" sldId="386"/>
                <pc2:cmMk id="{F65960E9-0CE8-4FCD-A31F-96E798514405}"/>
              </pc2:cmMkLst>
            </pc226:cmChg>
          </p:ext>
        </pc:extLst>
      </pc:sldChg>
    </pc:docChg>
  </pc:docChgLst>
  <pc:docChgLst>
    <pc:chgData name="Swetha Guruprasad" userId="S::swetha.guruprasad_sos-uk.org#ext#@fairtradeuk.onmicrosoft.com::05bc3358-c2ce-4b1b-963c-dfeccbf4a2f4" providerId="AD" clId="Web-{42FCBAC6-1A7A-ACB1-F8C8-1A8F4E096B5D}"/>
    <pc:docChg chg="mod modSld">
      <pc:chgData name="Swetha Guruprasad" userId="S::swetha.guruprasad_sos-uk.org#ext#@fairtradeuk.onmicrosoft.com::05bc3358-c2ce-4b1b-963c-dfeccbf4a2f4" providerId="AD" clId="Web-{42FCBAC6-1A7A-ACB1-F8C8-1A8F4E096B5D}" dt="2025-02-26T18:52:06.301" v="28" actId="20577"/>
      <pc:docMkLst>
        <pc:docMk/>
      </pc:docMkLst>
      <pc:sldChg chg="modSp">
        <pc:chgData name="Swetha Guruprasad" userId="S::swetha.guruprasad_sos-uk.org#ext#@fairtradeuk.onmicrosoft.com::05bc3358-c2ce-4b1b-963c-dfeccbf4a2f4" providerId="AD" clId="Web-{42FCBAC6-1A7A-ACB1-F8C8-1A8F4E096B5D}" dt="2025-02-26T18:50:05.391" v="14" actId="20577"/>
        <pc:sldMkLst>
          <pc:docMk/>
          <pc:sldMk cId="3079221726" sldId="383"/>
        </pc:sldMkLst>
        <pc:spChg chg="mod">
          <ac:chgData name="Swetha Guruprasad" userId="S::swetha.guruprasad_sos-uk.org#ext#@fairtradeuk.onmicrosoft.com::05bc3358-c2ce-4b1b-963c-dfeccbf4a2f4" providerId="AD" clId="Web-{42FCBAC6-1A7A-ACB1-F8C8-1A8F4E096B5D}" dt="2025-02-26T18:50:05.391" v="14" actId="20577"/>
          <ac:spMkLst>
            <pc:docMk/>
            <pc:sldMk cId="3079221726" sldId="383"/>
            <ac:spMk id="3" creationId="{D08D0E58-E505-94D9-5D83-8A3AEED448E1}"/>
          </ac:spMkLst>
        </pc:spChg>
      </pc:sldChg>
      <pc:sldChg chg="modSp">
        <pc:chgData name="Swetha Guruprasad" userId="S::swetha.guruprasad_sos-uk.org#ext#@fairtradeuk.onmicrosoft.com::05bc3358-c2ce-4b1b-963c-dfeccbf4a2f4" providerId="AD" clId="Web-{42FCBAC6-1A7A-ACB1-F8C8-1A8F4E096B5D}" dt="2025-02-26T18:48:27.825" v="11" actId="20577"/>
        <pc:sldMkLst>
          <pc:docMk/>
          <pc:sldMk cId="3743726339" sldId="398"/>
        </pc:sldMkLst>
        <pc:spChg chg="mod">
          <ac:chgData name="Swetha Guruprasad" userId="S::swetha.guruprasad_sos-uk.org#ext#@fairtradeuk.onmicrosoft.com::05bc3358-c2ce-4b1b-963c-dfeccbf4a2f4" providerId="AD" clId="Web-{42FCBAC6-1A7A-ACB1-F8C8-1A8F4E096B5D}" dt="2025-02-26T18:48:27.825" v="11" actId="20577"/>
          <ac:spMkLst>
            <pc:docMk/>
            <pc:sldMk cId="3743726339" sldId="398"/>
            <ac:spMk id="6" creationId="{51D4AE4E-66D8-1269-8B49-EDD3C7A8ED59}"/>
          </ac:spMkLst>
        </pc:spChg>
      </pc:sldChg>
      <pc:sldChg chg="modSp">
        <pc:chgData name="Swetha Guruprasad" userId="S::swetha.guruprasad_sos-uk.org#ext#@fairtradeuk.onmicrosoft.com::05bc3358-c2ce-4b1b-963c-dfeccbf4a2f4" providerId="AD" clId="Web-{42FCBAC6-1A7A-ACB1-F8C8-1A8F4E096B5D}" dt="2025-02-26T18:47:02.634" v="2" actId="20577"/>
        <pc:sldMkLst>
          <pc:docMk/>
          <pc:sldMk cId="1837313580" sldId="402"/>
        </pc:sldMkLst>
        <pc:spChg chg="mod">
          <ac:chgData name="Swetha Guruprasad" userId="S::swetha.guruprasad_sos-uk.org#ext#@fairtradeuk.onmicrosoft.com::05bc3358-c2ce-4b1b-963c-dfeccbf4a2f4" providerId="AD" clId="Web-{42FCBAC6-1A7A-ACB1-F8C8-1A8F4E096B5D}" dt="2025-02-26T18:47:02.634" v="2" actId="20577"/>
          <ac:spMkLst>
            <pc:docMk/>
            <pc:sldMk cId="1837313580" sldId="402"/>
            <ac:spMk id="31" creationId="{379BFF67-6954-1E85-04B9-F532384B6984}"/>
          </ac:spMkLst>
        </pc:spChg>
      </pc:sldChg>
      <pc:sldChg chg="modSp">
        <pc:chgData name="Swetha Guruprasad" userId="S::swetha.guruprasad_sos-uk.org#ext#@fairtradeuk.onmicrosoft.com::05bc3358-c2ce-4b1b-963c-dfeccbf4a2f4" providerId="AD" clId="Web-{42FCBAC6-1A7A-ACB1-F8C8-1A8F4E096B5D}" dt="2025-02-26T18:52:06.301" v="28" actId="20577"/>
        <pc:sldMkLst>
          <pc:docMk/>
          <pc:sldMk cId="2598117634" sldId="410"/>
        </pc:sldMkLst>
        <pc:spChg chg="mod">
          <ac:chgData name="Swetha Guruprasad" userId="S::swetha.guruprasad_sos-uk.org#ext#@fairtradeuk.onmicrosoft.com::05bc3358-c2ce-4b1b-963c-dfeccbf4a2f4" providerId="AD" clId="Web-{42FCBAC6-1A7A-ACB1-F8C8-1A8F4E096B5D}" dt="2025-02-26T18:52:06.301" v="28" actId="20577"/>
          <ac:spMkLst>
            <pc:docMk/>
            <pc:sldMk cId="2598117634" sldId="410"/>
            <ac:spMk id="6" creationId="{048D494F-1A95-1F0A-0228-017E14E74287}"/>
          </ac:spMkLst>
        </pc:spChg>
      </pc:sldChg>
    </pc:docChg>
  </pc:docChgLst>
</pc:chgInfo>
</file>

<file path=ppt/comments/modernComment_182_40F1F26F.xml><?xml version="1.0" encoding="utf-8"?>
<p188:cmLst xmlns:a="http://schemas.openxmlformats.org/drawingml/2006/main" xmlns:r="http://schemas.openxmlformats.org/officeDocument/2006/relationships" xmlns:p188="http://schemas.microsoft.com/office/powerpoint/2018/8/main">
  <p188:cm id="{F65960E9-0CE8-4FCD-A31F-96E798514405}" authorId="{DF93454E-6DC0-C4D1-3F55-FE3021313883}" created="2025-02-27T13:02:25.351">
    <ac:txMkLst xmlns:ac="http://schemas.microsoft.com/office/drawing/2013/main/command">
      <pc:docMk xmlns:pc="http://schemas.microsoft.com/office/powerpoint/2013/main/command"/>
      <pc:sldMk xmlns:pc="http://schemas.microsoft.com/office/powerpoint/2013/main/command" cId="1089598063" sldId="386"/>
      <ac:spMk id="6" creationId="{84D14905-5B84-8CB4-ACDB-CF2320A3051C}"/>
      <ac:txMk cp="365" len="82">
        <ac:context len="448" hash="2520679487"/>
      </ac:txMk>
    </ac:txMkLst>
    <p188:pos x="9221491" y="4055389"/>
    <p188:replyLst>
      <p188:reply id="{D8068703-141F-4FB6-97E0-01954B8EE3E7}" authorId="{A9438E3D-7F9E-FC89-E82B-7032BF8BECA3}" created="2025-02-27T13:12:19.884">
        <p188:txBody>
          <a:bodyPr/>
          <a:lstStyle/>
          <a:p>
            <a:r>
              <a:rPr lang="en-US"/>
              <a:t>we have them?!</a:t>
            </a:r>
          </a:p>
        </p188:txBody>
      </p188:reply>
      <p188:reply id="{15BBB22B-F4B0-4945-A589-F3BEAC77DCEE}" authorId="{A9438E3D-7F9E-FC89-E82B-7032BF8BECA3}" created="2025-02-27T13:13:03.229">
        <p188:txBody>
          <a:bodyPr/>
          <a:lstStyle/>
          <a:p>
            <a:r>
              <a:rPr lang="en-US"/>
              <a:t>let me check</a:t>
            </a:r>
          </a:p>
        </p188:txBody>
      </p188:reply>
    </p188:replyLst>
    <p188:txBody>
      <a:bodyPr/>
      <a:lstStyle/>
      <a:p>
        <a:r>
          <a:rPr lang="en-US"/>
          <a:t>[@Elena Fernandez-Lee] will we have these? or should we take out of the presentation?</a:t>
        </a:r>
      </a:p>
    </p188:txBody>
  </p188:cm>
</p188:cmLst>
</file>

<file path=ppt/comments/modernComment_18E_DF24BB03.xml><?xml version="1.0" encoding="utf-8"?>
<p188:cmLst xmlns:a="http://schemas.openxmlformats.org/drawingml/2006/main" xmlns:r="http://schemas.openxmlformats.org/officeDocument/2006/relationships" xmlns:p188="http://schemas.microsoft.com/office/powerpoint/2018/8/main">
  <p188:cm id="{E74F5CA6-9241-481E-A653-0A47D5670B21}" authorId="{1F26BF75-642F-CB0A-195F-B5BF441DA638}" created="2025-02-20T12:59:48.823">
    <ac:deMkLst xmlns:ac="http://schemas.microsoft.com/office/drawing/2013/main/command">
      <pc:docMk xmlns:pc="http://schemas.microsoft.com/office/powerpoint/2013/main/command"/>
      <pc:sldMk xmlns:pc="http://schemas.microsoft.com/office/powerpoint/2013/main/command" cId="3743726339" sldId="398"/>
      <ac:spMk id="6" creationId="{51D4AE4E-66D8-1269-8B49-EDD3C7A8ED59}"/>
    </ac:deMkLst>
    <p188:txBody>
      <a:bodyPr/>
      <a:lstStyle/>
      <a:p>
        <a:r>
          <a:rPr lang="en-GB"/>
          <a:t>May be say 30th April and 1st May rather than stipulated dates</a:t>
        </a:r>
      </a:p>
    </p188:txBody>
    <p188:extLst>
      <p:ext xmlns:p="http://schemas.openxmlformats.org/presentationml/2006/main" uri="{57CB4572-C831-44C2-8A1C-0ADB6CCDFE69}">
        <p223:reactions xmlns:p223="http://schemas.microsoft.com/office/powerpoint/2022/03/main">
          <p223:rxn type="👍">
            <p223:instance time="2025-02-27T12:26:06.937" authorId="{A9438E3D-7F9E-FC89-E82B-7032BF8BECA3}"/>
          </p223:rxn>
        </p223:reactions>
      </p:ext>
    </p188:extLst>
  </p188:cm>
</p188:cmLst>
</file>

<file path=ppt/comments/modernComment_19A_9ADC2102.xml><?xml version="1.0" encoding="utf-8"?>
<p188:cmLst xmlns:a="http://schemas.openxmlformats.org/drawingml/2006/main" xmlns:r="http://schemas.openxmlformats.org/officeDocument/2006/relationships" xmlns:p188="http://schemas.microsoft.com/office/powerpoint/2018/8/main">
  <p188:cm id="{65C2E332-216C-4D04-963B-BC686BE29A34}" authorId="{1F26BF75-642F-CB0A-195F-B5BF441DA638}" created="2025-02-20T13:12:46.404">
    <ac:deMkLst xmlns:ac="http://schemas.microsoft.com/office/drawing/2013/main/command">
      <pc:docMk xmlns:pc="http://schemas.microsoft.com/office/powerpoint/2013/main/command"/>
      <pc:sldMk xmlns:pc="http://schemas.microsoft.com/office/powerpoint/2013/main/command" cId="2598117634" sldId="410"/>
      <ac:spMk id="6" creationId="{048D494F-1A95-1F0A-0228-017E14E74287}"/>
    </ac:deMkLst>
    <p188:txBody>
      <a:bodyPr/>
      <a:lstStyle/>
      <a:p>
        <a:r>
          <a:rPr lang="en-GB"/>
          <a:t>If people would like one can you ask them to raise a PO for £30 +VAT and email the PO number to me at tilly.jarvis@sos-uk.org and I'll raise an invoice for them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76300-631E-BB1D-DC7A-5D48B24A8B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37E9B0-989B-9AFC-60A8-BDBD61AD0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76F05A-CD10-419C-B907-ECDB841039DC}" type="datetimeFigureOut">
              <a:rPr lang="en-GB" smtClean="0"/>
              <a:t>06/03/2025</a:t>
            </a:fld>
            <a:endParaRPr lang="en-GB"/>
          </a:p>
        </p:txBody>
      </p:sp>
      <p:sp>
        <p:nvSpPr>
          <p:cNvPr id="4" name="Footer Placeholder 3">
            <a:extLst>
              <a:ext uri="{FF2B5EF4-FFF2-40B4-BE49-F238E27FC236}">
                <a16:creationId xmlns:a16="http://schemas.microsoft.com/office/drawing/2014/main" id="{0F57FBD3-9ACB-7E72-011A-7D3A726AA3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44AFAFB-6CB6-DB77-C1F8-25A3B08266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EB637-8F45-4BE4-9A5F-C274089ECE96}" type="slidenum">
              <a:rPr lang="en-GB" smtClean="0"/>
              <a:t>‹#›</a:t>
            </a:fld>
            <a:endParaRPr lang="en-GB"/>
          </a:p>
        </p:txBody>
      </p:sp>
    </p:spTree>
    <p:extLst>
      <p:ext uri="{BB962C8B-B14F-4D97-AF65-F5344CB8AC3E}">
        <p14:creationId xmlns:p14="http://schemas.microsoft.com/office/powerpoint/2010/main" val="3222977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A55B5-5634-402A-B0A0-4225984B7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212AA8C-BADE-4044-9B75-5A44B8FCF8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D4BA26-D908-4BB7-8E1F-074A1CDBC77A}" type="datetimeFigureOut">
              <a:rPr lang="en-US"/>
              <a:pPr>
                <a:defRPr/>
              </a:pPr>
              <a:t>3/6/2025</a:t>
            </a:fld>
            <a:endParaRPr lang="en-US"/>
          </a:p>
        </p:txBody>
      </p:sp>
      <p:sp>
        <p:nvSpPr>
          <p:cNvPr id="4" name="Slide Image Placeholder 3">
            <a:extLst>
              <a:ext uri="{FF2B5EF4-FFF2-40B4-BE49-F238E27FC236}">
                <a16:creationId xmlns:a16="http://schemas.microsoft.com/office/drawing/2014/main" id="{73603908-BB12-41A4-AC06-C705019CEE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15A53B-ED75-4CAC-A914-606CBD990C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B26028-E9E1-4590-86E1-9CCC3809E1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59F4C5-6E32-408D-96E4-2C9A1F1A13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61E726-9247-4B66-893B-8C85E1BD2F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latin typeface="Exo 2" pitchFamily="2" charset="77"/>
            </a:endParaRPr>
          </a:p>
        </p:txBody>
      </p:sp>
    </p:spTree>
    <p:extLst>
      <p:ext uri="{BB962C8B-B14F-4D97-AF65-F5344CB8AC3E}">
        <p14:creationId xmlns:p14="http://schemas.microsoft.com/office/powerpoint/2010/main" val="225768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latin typeface="Exo 2" pitchFamily="2" charset="77"/>
            </a:endParaRPr>
          </a:p>
        </p:txBody>
      </p:sp>
    </p:spTree>
    <p:extLst>
      <p:ext uri="{BB962C8B-B14F-4D97-AF65-F5344CB8AC3E}">
        <p14:creationId xmlns:p14="http://schemas.microsoft.com/office/powerpoint/2010/main" val="4054327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1.xml"/><Relationship Id="rId6" Type="http://schemas.openxmlformats.org/officeDocument/2006/relationships/hyperlink" Target="https://www.linkedin.com/company/the-fairtrade-foundation/"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1.xml"/><Relationship Id="rId6" Type="http://schemas.openxmlformats.org/officeDocument/2006/relationships/hyperlink" Target="https://www.linkedin.com/company/the-fairtrade-foundation/"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a:noFill/>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414620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AC948110-D9B0-F75E-506F-7EBDF54F7D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78747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4138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a:noFill/>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1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8643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4696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681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0723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10" name="Picture 9" title="Facebook icon">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11" name="Picture 10" title="Instagram icon">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12" name="Picture 11" title="Linkedin icon">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18" name="Picture 17" title="Twitter icon">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19" name="Picture 18" title="Youtube icon">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3" name="TextBox 2">
            <a:extLst>
              <a:ext uri="{FF2B5EF4-FFF2-40B4-BE49-F238E27FC236}">
                <a16:creationId xmlns:a16="http://schemas.microsoft.com/office/drawing/2014/main" id="{88E08883-539E-7E14-8EAE-1DF9165CE69F}"/>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12809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3" name="Picture 2" title="Facebook icon">
            <a:hlinkClick r:id="rId2"/>
            <a:extLst>
              <a:ext uri="{FF2B5EF4-FFF2-40B4-BE49-F238E27FC236}">
                <a16:creationId xmlns:a16="http://schemas.microsoft.com/office/drawing/2014/main" id="{3C760D21-FFA7-AF7F-159A-F815C027A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4" name="Picture 3" title="Instagram icon">
            <a:hlinkClick r:id="rId4"/>
            <a:extLst>
              <a:ext uri="{FF2B5EF4-FFF2-40B4-BE49-F238E27FC236}">
                <a16:creationId xmlns:a16="http://schemas.microsoft.com/office/drawing/2014/main" id="{B4427101-BF35-4C89-09CB-74FCBE4B3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5" name="Picture 4" title="Linkedin icon">
            <a:hlinkClick r:id="rId6"/>
            <a:extLst>
              <a:ext uri="{FF2B5EF4-FFF2-40B4-BE49-F238E27FC236}">
                <a16:creationId xmlns:a16="http://schemas.microsoft.com/office/drawing/2014/main" id="{728A05F7-C123-1F67-8BF3-69BCF38773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7" name="Picture 6" title="Twitter icon">
            <a:hlinkClick r:id="rId8"/>
            <a:extLst>
              <a:ext uri="{FF2B5EF4-FFF2-40B4-BE49-F238E27FC236}">
                <a16:creationId xmlns:a16="http://schemas.microsoft.com/office/drawing/2014/main" id="{5B9825D4-988C-BD67-825E-47F48C4F48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8" name="Picture 7" title="Youtube icon">
            <a:hlinkClick r:id="rId10"/>
            <a:extLst>
              <a:ext uri="{FF2B5EF4-FFF2-40B4-BE49-F238E27FC236}">
                <a16:creationId xmlns:a16="http://schemas.microsoft.com/office/drawing/2014/main" id="{8DA2AA6B-DB17-3449-2305-40546BDCA3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6C83EC4D-CA2A-A975-D226-921E4A7329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13" name="TextBox 12">
            <a:extLst>
              <a:ext uri="{FF2B5EF4-FFF2-40B4-BE49-F238E27FC236}">
                <a16:creationId xmlns:a16="http://schemas.microsoft.com/office/drawing/2014/main" id="{A962D1D3-8E64-541C-8408-097DA8712BF3}"/>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7549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a:noFill/>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39821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86618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251923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35044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66245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pic>
        <p:nvPicPr>
          <p:cNvPr id="5" name="Kuva 11">
            <a:extLst>
              <a:ext uri="{FF2B5EF4-FFF2-40B4-BE49-F238E27FC236}">
                <a16:creationId xmlns:a16="http://schemas.microsoft.com/office/drawing/2014/main" id="{A0E30E10-1F7F-6FB7-F4A7-B59EE5A49C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50" t="15825" r="31180" b="1040"/>
          <a:stretch/>
        </p:blipFill>
        <p:spPr bwMode="auto">
          <a:xfrm>
            <a:off x="-1" y="-7044"/>
            <a:ext cx="4864099" cy="686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041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50797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8949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pPr>
                <a:defRPr/>
              </a:pPr>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cSld>
  <p:clrMap bg1="lt1" tx1="dk1" bg2="lt2" tx2="dk2" accent1="accent1" accent2="accent2" accent3="accent3" accent4="accent4" accent5="accent5" accent6="accent6" hlink="hlink" folHlink="folHlink"/>
  <p:sldLayoutIdLst>
    <p:sldLayoutId id="2147483702" r:id="rId1"/>
    <p:sldLayoutId id="2147483727" r:id="rId2"/>
    <p:sldLayoutId id="2147483728" r:id="rId3"/>
    <p:sldLayoutId id="2147483729" r:id="rId4"/>
    <p:sldLayoutId id="2147483730" r:id="rId5"/>
    <p:sldLayoutId id="2147483731" r:id="rId6"/>
    <p:sldLayoutId id="2147483732" r:id="rId7"/>
    <p:sldLayoutId id="2147483703" r:id="rId8"/>
    <p:sldLayoutId id="2147483705" r:id="rId9"/>
    <p:sldLayoutId id="2147483704" r:id="rId10"/>
    <p:sldLayoutId id="2147483706" r:id="rId11"/>
    <p:sldLayoutId id="2147483707" r:id="rId12"/>
    <p:sldLayoutId id="2147483708" r:id="rId13"/>
    <p:sldLayoutId id="2147483709" r:id="rId14"/>
    <p:sldLayoutId id="2147483724" r:id="rId15"/>
    <p:sldLayoutId id="2147483710" r:id="rId16"/>
    <p:sldLayoutId id="2147483711" r:id="rId17"/>
    <p:sldLayoutId id="2147483723" r:id="rId18"/>
    <p:sldLayoutId id="214748373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800100" indent="-342900" algn="l" rtl="0" eaLnBrk="0" fontAlgn="base" hangingPunct="0">
        <a:lnSpc>
          <a:spcPct val="90000"/>
        </a:lnSpc>
        <a:spcBef>
          <a:spcPts val="500"/>
        </a:spcBef>
        <a:spcAft>
          <a:spcPct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82_40F1F26F.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8E_DF24BB0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9A_9ADC210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rd's eye shot of a field growing bananas with two farmers standing on their crop.">
            <a:extLst>
              <a:ext uri="{FF2B5EF4-FFF2-40B4-BE49-F238E27FC236}">
                <a16:creationId xmlns:a16="http://schemas.microsoft.com/office/drawing/2014/main" id="{D31DA64F-BA69-E748-8F4C-5EF196E4D53C}"/>
              </a:ext>
            </a:extLst>
          </p:cNvPr>
          <p:cNvPicPr>
            <a:picLocks noChangeAspect="1"/>
          </p:cNvPicPr>
          <p:nvPr/>
        </p:nvPicPr>
        <p:blipFill>
          <a:blip r:embed="rId2">
            <a:extLst>
              <a:ext uri="{28A0092B-C50C-407E-A947-70E740481C1C}">
                <a14:useLocalDpi xmlns:a14="http://schemas.microsoft.com/office/drawing/2010/main" val="0"/>
              </a:ext>
            </a:extLst>
          </a:blip>
          <a:srcRect t="12420" b="12420"/>
          <a:stretch/>
        </p:blipFill>
        <p:spPr>
          <a:xfrm>
            <a:off x="0" y="0"/>
            <a:ext cx="12192000" cy="6858000"/>
          </a:xfrm>
          <a:prstGeom prst="rect">
            <a:avLst/>
          </a:prstGeom>
        </p:spPr>
      </p:pic>
      <p:sp>
        <p:nvSpPr>
          <p:cNvPr id="14338" name="Title 11">
            <a:extLst>
              <a:ext uri="{FF2B5EF4-FFF2-40B4-BE49-F238E27FC236}">
                <a16:creationId xmlns:a16="http://schemas.microsoft.com/office/drawing/2014/main" id="{D467E558-3140-4C91-BD7A-2B6801F5ADDC}"/>
              </a:ext>
            </a:extLst>
          </p:cNvPr>
          <p:cNvSpPr>
            <a:spLocks noGrp="1" noChangeArrowheads="1"/>
          </p:cNvSpPr>
          <p:nvPr>
            <p:ph type="title"/>
          </p:nvPr>
        </p:nvSpPr>
        <p:spPr>
          <a:xfrm>
            <a:off x="800621" y="2094759"/>
            <a:ext cx="10458008" cy="1098550"/>
          </a:xfrm>
        </p:spPr>
        <p:txBody>
          <a:bodyPr/>
          <a:lstStyle/>
          <a:p>
            <a:pPr eaLnBrk="1" hangingPunct="1"/>
            <a:r>
              <a:rPr lang="en-US" altLang="en-US" sz="7200">
                <a:solidFill>
                  <a:schemeClr val="bg1"/>
                </a:solidFill>
                <a:effectLst>
                  <a:outerShdw blurRad="50800" dist="38100" dir="5400000" algn="t" rotWithShape="0">
                    <a:prstClr val="black">
                      <a:alpha val="40000"/>
                    </a:prstClr>
                  </a:outerShdw>
                </a:effectLst>
                <a:latin typeface="Alegreya Sans Black"/>
              </a:rPr>
              <a:t>Preparing for your audit</a:t>
            </a:r>
            <a:endParaRPr lang="en-US" altLang="en-US" sz="7200">
              <a:solidFill>
                <a:schemeClr val="bg1"/>
              </a:solidFill>
              <a:effectLst>
                <a:outerShdw blurRad="50800" dist="38100" dir="5400000" algn="t" rotWithShape="0">
                  <a:prstClr val="black">
                    <a:alpha val="40000"/>
                  </a:prstClr>
                </a:outerShdw>
              </a:effectLst>
            </a:endParaRPr>
          </a:p>
        </p:txBody>
      </p:sp>
      <p:sp>
        <p:nvSpPr>
          <p:cNvPr id="5" name="Text Placeholder 4">
            <a:extLst>
              <a:ext uri="{FF2B5EF4-FFF2-40B4-BE49-F238E27FC236}">
                <a16:creationId xmlns:a16="http://schemas.microsoft.com/office/drawing/2014/main" id="{948766DE-9023-4B12-1A9E-92467A08DDAF}"/>
              </a:ext>
            </a:extLst>
          </p:cNvPr>
          <p:cNvSpPr>
            <a:spLocks noGrp="1"/>
          </p:cNvSpPr>
          <p:nvPr>
            <p:ph type="body" sz="quarter" idx="10"/>
          </p:nvPr>
        </p:nvSpPr>
        <p:spPr>
          <a:xfrm>
            <a:off x="974241" y="3429000"/>
            <a:ext cx="11507243" cy="457200"/>
          </a:xfrm>
        </p:spPr>
        <p:txBody>
          <a:bodyPr/>
          <a:lstStyle/>
          <a:p>
            <a:r>
              <a:rPr lang="en-US" sz="2400">
                <a:solidFill>
                  <a:schemeClr val="bg1"/>
                </a:solidFill>
                <a:latin typeface="Exo 2"/>
              </a:rPr>
              <a:t>Participant support for  getting ready for the FTUC Award auditing process</a:t>
            </a:r>
          </a:p>
        </p:txBody>
      </p:sp>
      <p:pic>
        <p:nvPicPr>
          <p:cNvPr id="2" name="Picture 1" descr="Logo&#10;&#10;Description automatically generated">
            <a:extLst>
              <a:ext uri="{FF2B5EF4-FFF2-40B4-BE49-F238E27FC236}">
                <a16:creationId xmlns:a16="http://schemas.microsoft.com/office/drawing/2014/main" id="{8B713542-694D-A981-587B-674011C4AEFA}"/>
              </a:ext>
            </a:extLst>
          </p:cNvPr>
          <p:cNvPicPr>
            <a:picLocks noChangeAspect="1"/>
          </p:cNvPicPr>
          <p:nvPr/>
        </p:nvPicPr>
        <p:blipFill rotWithShape="1">
          <a:blip r:embed="rId3">
            <a:extLst>
              <a:ext uri="{28A0092B-C50C-407E-A947-70E740481C1C}">
                <a14:useLocalDpi xmlns:a14="http://schemas.microsoft.com/office/drawing/2010/main" val="0"/>
              </a:ext>
            </a:extLst>
          </a:blip>
          <a:srcRect l="6688" r="7439" b="20047"/>
          <a:stretch/>
        </p:blipFill>
        <p:spPr>
          <a:xfrm>
            <a:off x="596899" y="389890"/>
            <a:ext cx="1041400" cy="1086485"/>
          </a:xfrm>
          <a:prstGeom prst="rect">
            <a:avLst/>
          </a:prstGeom>
        </p:spPr>
      </p:pic>
    </p:spTree>
    <p:extLst>
      <p:ext uri="{BB962C8B-B14F-4D97-AF65-F5344CB8AC3E}">
        <p14:creationId xmlns:p14="http://schemas.microsoft.com/office/powerpoint/2010/main" val="29809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BC1D6-2FC2-4359-C5FA-3B8D7D61B47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B91EB25-2CB7-972A-0331-DB4FCABF4556}"/>
              </a:ext>
            </a:extLst>
          </p:cNvPr>
          <p:cNvSpPr txBox="1"/>
          <p:nvPr/>
        </p:nvSpPr>
        <p:spPr>
          <a:xfrm>
            <a:off x="6435524" y="255951"/>
            <a:ext cx="2615879" cy="954107"/>
          </a:xfrm>
          <a:prstGeom prst="rect">
            <a:avLst/>
          </a:prstGeom>
          <a:solidFill>
            <a:schemeClr val="accent1">
              <a:lumMod val="20000"/>
              <a:lumOff val="80000"/>
            </a:schemeClr>
          </a:solidFill>
        </p:spPr>
        <p:txBody>
          <a:bodyPr wrap="square" rtlCol="0">
            <a:spAutoFit/>
          </a:bodyPr>
          <a:lstStyle/>
          <a:p>
            <a:r>
              <a:rPr lang="en-US" sz="2800"/>
              <a:t>Comments and evidence</a:t>
            </a:r>
            <a:endParaRPr lang="en-GB" sz="2800"/>
          </a:p>
        </p:txBody>
      </p:sp>
      <p:pic>
        <p:nvPicPr>
          <p:cNvPr id="4" name="Picture 3">
            <a:extLst>
              <a:ext uri="{FF2B5EF4-FFF2-40B4-BE49-F238E27FC236}">
                <a16:creationId xmlns:a16="http://schemas.microsoft.com/office/drawing/2014/main" id="{CBF1ACA3-6E56-2DA0-5651-52D14BCC942D}"/>
              </a:ext>
            </a:extLst>
          </p:cNvPr>
          <p:cNvPicPr>
            <a:picLocks noChangeAspect="1"/>
          </p:cNvPicPr>
          <p:nvPr/>
        </p:nvPicPr>
        <p:blipFill>
          <a:blip r:embed="rId2"/>
          <a:stretch>
            <a:fillRect/>
          </a:stretch>
        </p:blipFill>
        <p:spPr>
          <a:xfrm>
            <a:off x="619720" y="1210058"/>
            <a:ext cx="11572280" cy="4799678"/>
          </a:xfrm>
          <a:prstGeom prst="rect">
            <a:avLst/>
          </a:prstGeom>
        </p:spPr>
      </p:pic>
      <p:cxnSp>
        <p:nvCxnSpPr>
          <p:cNvPr id="10" name="Straight Arrow Connector 9">
            <a:extLst>
              <a:ext uri="{FF2B5EF4-FFF2-40B4-BE49-F238E27FC236}">
                <a16:creationId xmlns:a16="http://schemas.microsoft.com/office/drawing/2014/main" id="{720D0CF1-5206-2D8D-A7FE-350CCEAD2A9B}"/>
              </a:ext>
            </a:extLst>
          </p:cNvPr>
          <p:cNvCxnSpPr>
            <a:cxnSpLocks/>
          </p:cNvCxnSpPr>
          <p:nvPr/>
        </p:nvCxnSpPr>
        <p:spPr>
          <a:xfrm flipH="1">
            <a:off x="6620719" y="1111170"/>
            <a:ext cx="625032" cy="10465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2104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43189B5A-F319-D5D2-9F97-05EC97767A27}"/>
              </a:ext>
            </a:extLst>
          </p:cNvPr>
          <p:cNvPicPr>
            <a:picLocks noChangeAspect="1"/>
          </p:cNvPicPr>
          <p:nvPr/>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2" name="Title 1">
            <a:extLst>
              <a:ext uri="{FF2B5EF4-FFF2-40B4-BE49-F238E27FC236}">
                <a16:creationId xmlns:a16="http://schemas.microsoft.com/office/drawing/2014/main" id="{282FCD23-4ECE-7E04-9408-0CCB47770B27}"/>
              </a:ext>
            </a:extLst>
          </p:cNvPr>
          <p:cNvSpPr>
            <a:spLocks noGrp="1"/>
          </p:cNvSpPr>
          <p:nvPr>
            <p:ph type="title"/>
          </p:nvPr>
        </p:nvSpPr>
        <p:spPr/>
        <p:txBody>
          <a:bodyPr/>
          <a:lstStyle/>
          <a:p>
            <a:r>
              <a:rPr lang="en-US">
                <a:solidFill>
                  <a:schemeClr val="accent3"/>
                </a:solidFill>
              </a:rPr>
              <a:t>Recruiting auditors</a:t>
            </a:r>
            <a:endParaRPr lang="en-GB">
              <a:solidFill>
                <a:schemeClr val="accent3"/>
              </a:solidFill>
            </a:endParaRPr>
          </a:p>
        </p:txBody>
      </p:sp>
      <p:pic>
        <p:nvPicPr>
          <p:cNvPr id="3" name="Picture 2">
            <a:extLst>
              <a:ext uri="{FF2B5EF4-FFF2-40B4-BE49-F238E27FC236}">
                <a16:creationId xmlns:a16="http://schemas.microsoft.com/office/drawing/2014/main" id="{0DF03193-AD18-04FF-A012-8F261F5F78C4}"/>
              </a:ext>
            </a:extLst>
          </p:cNvPr>
          <p:cNvPicPr>
            <a:picLocks noChangeAspect="1"/>
          </p:cNvPicPr>
          <p:nvPr/>
        </p:nvPicPr>
        <p:blipFill>
          <a:blip r:embed="rId3"/>
          <a:stretch>
            <a:fillRect/>
          </a:stretch>
        </p:blipFill>
        <p:spPr>
          <a:xfrm>
            <a:off x="7520409" y="1488439"/>
            <a:ext cx="4435047" cy="4435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33400" y="547268"/>
            <a:ext cx="10306050" cy="914400"/>
          </a:xfrm>
        </p:spPr>
        <p:txBody>
          <a:bodyPr anchor="ctr"/>
          <a:lstStyle/>
          <a:p>
            <a:r>
              <a:rPr lang="en-GB"/>
              <a:t>Student auditor recruitment process: </a:t>
            </a:r>
          </a:p>
        </p:txBody>
      </p:sp>
      <p:sp>
        <p:nvSpPr>
          <p:cNvPr id="6" name="Subtitle 2">
            <a:extLst>
              <a:ext uri="{FF2B5EF4-FFF2-40B4-BE49-F238E27FC236}">
                <a16:creationId xmlns:a16="http://schemas.microsoft.com/office/drawing/2014/main" id="{84D14905-5B84-8CB4-ACDB-CF2320A3051C}"/>
              </a:ext>
            </a:extLst>
          </p:cNvPr>
          <p:cNvSpPr>
            <a:spLocks noGrp="1"/>
          </p:cNvSpPr>
          <p:nvPr>
            <p:ph type="subTitle" idx="1"/>
          </p:nvPr>
        </p:nvSpPr>
        <p:spPr>
          <a:xfrm>
            <a:off x="657955" y="1464118"/>
            <a:ext cx="10866093" cy="3310890"/>
          </a:xfrm>
        </p:spPr>
        <p:txBody>
          <a:bodyPr/>
          <a:lstStyle/>
          <a:p>
            <a:pPr marL="513080" indent="-342900"/>
            <a:r>
              <a:rPr lang="en-US" sz="2400">
                <a:latin typeface="Exo 2"/>
              </a:rPr>
              <a:t>Institutions are now recruiting their own auditors. </a:t>
            </a:r>
          </a:p>
          <a:p>
            <a:pPr marL="513080" indent="-342900"/>
            <a:r>
              <a:rPr lang="en-US" sz="2400">
                <a:latin typeface="Exo 2"/>
              </a:rPr>
              <a:t>How many students you will need depends on how many criteria you have completed/submitted. You will need 1 auditor per 10 criteria and 2 minimum.</a:t>
            </a:r>
          </a:p>
          <a:p>
            <a:pPr marL="513080" indent="-342900"/>
            <a:r>
              <a:rPr lang="en-US" sz="2400">
                <a:latin typeface="Exo 2"/>
              </a:rPr>
              <a:t>We will provide institutions with a comms package to aid you with student recruitment. This will include: </a:t>
            </a:r>
            <a:endParaRPr lang="en-US" sz="2400"/>
          </a:p>
          <a:p>
            <a:pPr marL="170180" indent="0">
              <a:buNone/>
            </a:pPr>
            <a:r>
              <a:rPr lang="en-US" sz="2400">
                <a:latin typeface="Exo 2"/>
              </a:rPr>
              <a:t>		Text templates to put in email/newsletter to students </a:t>
            </a:r>
            <a:endParaRPr lang="en-US"/>
          </a:p>
          <a:p>
            <a:pPr marL="170180" indent="0">
              <a:buNone/>
            </a:pPr>
            <a:r>
              <a:rPr lang="en-US" sz="2400">
                <a:latin typeface="Exo 2"/>
              </a:rPr>
              <a:t>		Graphics for social media </a:t>
            </a:r>
          </a:p>
          <a:p>
            <a:pPr marL="170180" indent="0">
              <a:buNone/>
            </a:pPr>
            <a:r>
              <a:rPr lang="en-US" sz="2400">
                <a:latin typeface="Exo 2"/>
              </a:rPr>
              <a:t>		An auditor recruitment Microsoft form template link  </a:t>
            </a:r>
          </a:p>
        </p:txBody>
      </p:sp>
      <p:pic>
        <p:nvPicPr>
          <p:cNvPr id="3" name="Picture 2" descr="A group of people sitting around a table with laptops&#10;&#10;AI-generated content may be incorrect.">
            <a:extLst>
              <a:ext uri="{FF2B5EF4-FFF2-40B4-BE49-F238E27FC236}">
                <a16:creationId xmlns:a16="http://schemas.microsoft.com/office/drawing/2014/main" id="{B6F6E9F5-E6D0-C7F0-C1B9-23ECDB20F62C}"/>
              </a:ext>
            </a:extLst>
          </p:cNvPr>
          <p:cNvPicPr>
            <a:picLocks noChangeAspect="1"/>
          </p:cNvPicPr>
          <p:nvPr/>
        </p:nvPicPr>
        <p:blipFill>
          <a:blip r:embed="rId3"/>
          <a:stretch>
            <a:fillRect/>
          </a:stretch>
        </p:blipFill>
        <p:spPr>
          <a:xfrm>
            <a:off x="258612" y="4558880"/>
            <a:ext cx="1926926" cy="1722769"/>
          </a:xfrm>
          <a:prstGeom prst="rect">
            <a:avLst/>
          </a:prstGeom>
        </p:spPr>
      </p:pic>
    </p:spTree>
    <p:extLst>
      <p:ext uri="{BB962C8B-B14F-4D97-AF65-F5344CB8AC3E}">
        <p14:creationId xmlns:p14="http://schemas.microsoft.com/office/powerpoint/2010/main" val="108959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D1B98-66F4-4E0E-0459-B753854C1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3ECD8-C6EA-F160-3967-97540821D0E6}"/>
              </a:ext>
            </a:extLst>
          </p:cNvPr>
          <p:cNvSpPr>
            <a:spLocks noGrp="1"/>
          </p:cNvSpPr>
          <p:nvPr>
            <p:ph type="ctrTitle"/>
          </p:nvPr>
        </p:nvSpPr>
        <p:spPr>
          <a:xfrm>
            <a:off x="406078" y="246326"/>
            <a:ext cx="10306050" cy="914400"/>
          </a:xfrm>
        </p:spPr>
        <p:txBody>
          <a:bodyPr anchor="ctr"/>
          <a:lstStyle/>
          <a:p>
            <a:r>
              <a:rPr lang="en-GB"/>
              <a:t>Student auditor recruitment process: </a:t>
            </a:r>
          </a:p>
        </p:txBody>
      </p:sp>
      <p:sp>
        <p:nvSpPr>
          <p:cNvPr id="6" name="Subtitle 2">
            <a:extLst>
              <a:ext uri="{FF2B5EF4-FFF2-40B4-BE49-F238E27FC236}">
                <a16:creationId xmlns:a16="http://schemas.microsoft.com/office/drawing/2014/main" id="{51D4AE4E-66D8-1269-8B49-EDD3C7A8ED59}"/>
              </a:ext>
            </a:extLst>
          </p:cNvPr>
          <p:cNvSpPr>
            <a:spLocks noGrp="1"/>
          </p:cNvSpPr>
          <p:nvPr>
            <p:ph type="subTitle" idx="1"/>
          </p:nvPr>
        </p:nvSpPr>
        <p:spPr>
          <a:xfrm>
            <a:off x="406078" y="1773555"/>
            <a:ext cx="10866093" cy="3310890"/>
          </a:xfrm>
        </p:spPr>
        <p:txBody>
          <a:bodyPr/>
          <a:lstStyle/>
          <a:p>
            <a:pPr marL="513080" indent="-342900"/>
            <a:r>
              <a:rPr lang="en-US" sz="2400">
                <a:latin typeface="Exo 2"/>
              </a:rPr>
              <a:t>We will create a Microsoft Form for institutions to share with students when they advertise the auditor opportunity, to include:</a:t>
            </a:r>
          </a:p>
          <a:p>
            <a:pPr marL="170180" indent="0">
              <a:buNone/>
            </a:pPr>
            <a:r>
              <a:rPr lang="en-US" sz="2400">
                <a:latin typeface="Exo 2"/>
              </a:rPr>
              <a:t>	contact details</a:t>
            </a:r>
          </a:p>
          <a:p>
            <a:pPr marL="170180" indent="0">
              <a:buNone/>
            </a:pPr>
            <a:r>
              <a:rPr lang="en-US" sz="2400">
                <a:latin typeface="Exo 2"/>
              </a:rPr>
              <a:t>	where and what they study</a:t>
            </a:r>
          </a:p>
          <a:p>
            <a:pPr marL="170180" indent="0">
              <a:buNone/>
            </a:pPr>
            <a:r>
              <a:rPr lang="en-US" sz="2400">
                <a:latin typeface="Exo 2"/>
              </a:rPr>
              <a:t>	why they are interested in the opportunity</a:t>
            </a:r>
          </a:p>
          <a:p>
            <a:pPr marL="170180" indent="0">
              <a:buNone/>
            </a:pPr>
            <a:r>
              <a:rPr lang="en-US" sz="2400">
                <a:latin typeface="Exo 2"/>
              </a:rPr>
              <a:t>   making sure they are available on 30th April and 1st May</a:t>
            </a:r>
            <a:endParaRPr lang="en-US"/>
          </a:p>
        </p:txBody>
      </p:sp>
    </p:spTree>
    <p:extLst>
      <p:ext uri="{BB962C8B-B14F-4D97-AF65-F5344CB8AC3E}">
        <p14:creationId xmlns:p14="http://schemas.microsoft.com/office/powerpoint/2010/main" val="37437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8560B-DBAE-6412-A5A0-F9703A099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D2B88-08C5-7DC2-8A21-84ABE7BA6C50}"/>
              </a:ext>
            </a:extLst>
          </p:cNvPr>
          <p:cNvSpPr>
            <a:spLocks noGrp="1"/>
          </p:cNvSpPr>
          <p:nvPr>
            <p:ph type="ctrTitle"/>
          </p:nvPr>
        </p:nvSpPr>
        <p:spPr>
          <a:xfrm>
            <a:off x="533400" y="547268"/>
            <a:ext cx="10306050" cy="914400"/>
          </a:xfrm>
        </p:spPr>
        <p:txBody>
          <a:bodyPr anchor="ctr"/>
          <a:lstStyle/>
          <a:p>
            <a:r>
              <a:rPr lang="en-GB"/>
              <a:t>Student auditor recruitment process: </a:t>
            </a:r>
          </a:p>
        </p:txBody>
      </p:sp>
      <p:sp>
        <p:nvSpPr>
          <p:cNvPr id="6" name="Subtitle 2">
            <a:extLst>
              <a:ext uri="{FF2B5EF4-FFF2-40B4-BE49-F238E27FC236}">
                <a16:creationId xmlns:a16="http://schemas.microsoft.com/office/drawing/2014/main" id="{2F7DAEEA-2D3C-B8D8-1A61-610042EA4570}"/>
              </a:ext>
            </a:extLst>
          </p:cNvPr>
          <p:cNvSpPr>
            <a:spLocks noGrp="1"/>
          </p:cNvSpPr>
          <p:nvPr>
            <p:ph type="subTitle" idx="1"/>
          </p:nvPr>
        </p:nvSpPr>
        <p:spPr>
          <a:xfrm>
            <a:off x="533400" y="1660887"/>
            <a:ext cx="10866093" cy="3310890"/>
          </a:xfrm>
        </p:spPr>
        <p:txBody>
          <a:bodyPr/>
          <a:lstStyle/>
          <a:p>
            <a:pPr indent="-287020">
              <a:buNone/>
            </a:pPr>
            <a:endParaRPr lang="en-US" sz="2400">
              <a:latin typeface="Exo 2"/>
            </a:endParaRPr>
          </a:p>
          <a:p>
            <a:pPr marL="513080" indent="-342900"/>
            <a:r>
              <a:rPr lang="en-US" sz="2400">
                <a:latin typeface="Exo 2"/>
              </a:rPr>
              <a:t>Institutions should advertise the opportunity as an 8-hour commitment and make it clear that the student must be available on 30th April and also for the morning of the 1st May at a minimum to participate. </a:t>
            </a:r>
          </a:p>
          <a:p>
            <a:pPr marL="513080" indent="-342900"/>
            <a:r>
              <a:rPr lang="en-US" sz="2400">
                <a:latin typeface="Exo 2"/>
              </a:rPr>
              <a:t>For the auditor training on 30th April and 1st May we will share a Teams or Zoom link and ask them to share this with their students.</a:t>
            </a:r>
          </a:p>
          <a:p>
            <a:pPr marL="513080" indent="-342900"/>
            <a:r>
              <a:rPr lang="en-US" sz="2400">
                <a:latin typeface="Exo 2"/>
              </a:rPr>
              <a:t>For the audit meetings on the afternoon of 1st May you will need to </a:t>
            </a:r>
            <a:r>
              <a:rPr lang="en-US" sz="2400" err="1">
                <a:latin typeface="Exo 2"/>
              </a:rPr>
              <a:t>organise</a:t>
            </a:r>
            <a:r>
              <a:rPr lang="en-US" sz="2400">
                <a:latin typeface="Exo 2"/>
              </a:rPr>
              <a:t> calendar invites and either book a room or space or have a link for an online meeting.</a:t>
            </a:r>
          </a:p>
          <a:p>
            <a:pPr marL="513080" indent="-342900"/>
            <a:endParaRPr lang="en-US" sz="2400">
              <a:solidFill>
                <a:srgbClr val="333333"/>
              </a:solidFill>
              <a:latin typeface="Exo 2"/>
              <a:cs typeface="Segoe UI"/>
            </a:endParaRPr>
          </a:p>
          <a:p>
            <a:pPr marL="513080" indent="-342900"/>
            <a:endParaRPr lang="en-US" sz="2400">
              <a:latin typeface="Exo 2"/>
            </a:endParaRPr>
          </a:p>
        </p:txBody>
      </p:sp>
    </p:spTree>
    <p:extLst>
      <p:ext uri="{BB962C8B-B14F-4D97-AF65-F5344CB8AC3E}">
        <p14:creationId xmlns:p14="http://schemas.microsoft.com/office/powerpoint/2010/main" val="338733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4080D-D53E-83B0-5203-8FF2B213C250}"/>
            </a:ext>
          </a:extLst>
        </p:cNvPr>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443B37DC-EC8D-32B5-07FD-01A69EA21522}"/>
              </a:ext>
            </a:extLst>
          </p:cNvPr>
          <p:cNvPicPr>
            <a:picLocks noChangeAspect="1"/>
          </p:cNvPicPr>
          <p:nvPr/>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2" name="Title 1">
            <a:extLst>
              <a:ext uri="{FF2B5EF4-FFF2-40B4-BE49-F238E27FC236}">
                <a16:creationId xmlns:a16="http://schemas.microsoft.com/office/drawing/2014/main" id="{2D58576E-C96F-B584-015F-212EDC34528D}"/>
              </a:ext>
            </a:extLst>
          </p:cNvPr>
          <p:cNvSpPr>
            <a:spLocks noGrp="1"/>
          </p:cNvSpPr>
          <p:nvPr>
            <p:ph type="title"/>
          </p:nvPr>
        </p:nvSpPr>
        <p:spPr>
          <a:xfrm>
            <a:off x="1140466" y="2880359"/>
            <a:ext cx="8229600" cy="1097280"/>
          </a:xfrm>
        </p:spPr>
        <p:txBody>
          <a:bodyPr/>
          <a:lstStyle/>
          <a:p>
            <a:r>
              <a:rPr lang="en-US">
                <a:solidFill>
                  <a:schemeClr val="accent3"/>
                </a:solidFill>
                <a:latin typeface="Alegreya Sans Black"/>
              </a:rPr>
              <a:t>Audit process</a:t>
            </a:r>
            <a:endParaRPr lang="en-US">
              <a:solidFill>
                <a:schemeClr val="accent3"/>
              </a:solidFill>
            </a:endParaRPr>
          </a:p>
        </p:txBody>
      </p:sp>
      <p:pic>
        <p:nvPicPr>
          <p:cNvPr id="5" name="Picture 4">
            <a:extLst>
              <a:ext uri="{FF2B5EF4-FFF2-40B4-BE49-F238E27FC236}">
                <a16:creationId xmlns:a16="http://schemas.microsoft.com/office/drawing/2014/main" id="{57E494CA-DD6C-3C9B-4F27-05924BBAA8FB}"/>
              </a:ext>
            </a:extLst>
          </p:cNvPr>
          <p:cNvPicPr>
            <a:picLocks noChangeAspect="1"/>
          </p:cNvPicPr>
          <p:nvPr/>
        </p:nvPicPr>
        <p:blipFill>
          <a:blip r:embed="rId3"/>
          <a:stretch>
            <a:fillRect/>
          </a:stretch>
        </p:blipFill>
        <p:spPr>
          <a:xfrm>
            <a:off x="6651171" y="1083903"/>
            <a:ext cx="4690193" cy="4690193"/>
          </a:xfrm>
          <a:prstGeom prst="rect">
            <a:avLst/>
          </a:prstGeom>
        </p:spPr>
      </p:pic>
    </p:spTree>
    <p:extLst>
      <p:ext uri="{BB962C8B-B14F-4D97-AF65-F5344CB8AC3E}">
        <p14:creationId xmlns:p14="http://schemas.microsoft.com/office/powerpoint/2010/main" val="126334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8D0E58-E505-94D9-5D83-8A3AEED448E1}"/>
              </a:ext>
            </a:extLst>
          </p:cNvPr>
          <p:cNvSpPr>
            <a:spLocks noGrp="1"/>
          </p:cNvSpPr>
          <p:nvPr>
            <p:ph type="subTitle" idx="1"/>
          </p:nvPr>
        </p:nvSpPr>
        <p:spPr>
          <a:xfrm>
            <a:off x="604777" y="1260780"/>
            <a:ext cx="10481155" cy="5148040"/>
          </a:xfrm>
        </p:spPr>
        <p:txBody>
          <a:bodyPr/>
          <a:lstStyle/>
          <a:p>
            <a:pPr indent="-287020"/>
            <a:endParaRPr lang="en-US"/>
          </a:p>
          <a:p>
            <a:pPr indent="-287020"/>
            <a:r>
              <a:rPr lang="en-US" sz="2400">
                <a:latin typeface="Exo 2"/>
              </a:rPr>
              <a:t>Morning of 30th April for 2-hour training, then afternoon for going through the institution's submission and adding in comments, for 2 hours . </a:t>
            </a:r>
          </a:p>
          <a:p>
            <a:pPr indent="-287020"/>
            <a:r>
              <a:rPr lang="en-US" sz="2400">
                <a:latin typeface="Exo 2"/>
              </a:rPr>
              <a:t>Morning of 1st May to complete going through the institution's submission for 2 hours, then afternoon for audit meetings. The institution will arrange in advance of the training a time they are meeting with their students for an hour either on the afternoon of the 1st May, or another day before 9th May if they really have no availability for that day.  </a:t>
            </a:r>
          </a:p>
          <a:p>
            <a:pPr indent="-287020"/>
            <a:r>
              <a:rPr lang="en-US" sz="2400">
                <a:latin typeface="Exo 2"/>
              </a:rPr>
              <a:t>The auditors will then have 1 hour after their meeting to write up any final comments and submit their audit on the toolkit platform.  </a:t>
            </a:r>
          </a:p>
          <a:p>
            <a:pPr indent="-287020"/>
            <a:endParaRPr lang="en-US"/>
          </a:p>
          <a:p>
            <a:pPr indent="-287020"/>
            <a:endParaRPr lang="en-GB"/>
          </a:p>
        </p:txBody>
      </p:sp>
      <p:sp>
        <p:nvSpPr>
          <p:cNvPr id="5" name="Title 4">
            <a:extLst>
              <a:ext uri="{FF2B5EF4-FFF2-40B4-BE49-F238E27FC236}">
                <a16:creationId xmlns:a16="http://schemas.microsoft.com/office/drawing/2014/main" id="{57B494E1-016C-3FD9-DC95-E0DC138EAAF0}"/>
              </a:ext>
            </a:extLst>
          </p:cNvPr>
          <p:cNvSpPr>
            <a:spLocks noGrp="1"/>
          </p:cNvSpPr>
          <p:nvPr>
            <p:ph type="ctrTitle"/>
          </p:nvPr>
        </p:nvSpPr>
        <p:spPr>
          <a:xfrm>
            <a:off x="601580" y="809684"/>
            <a:ext cx="10306050" cy="914400"/>
          </a:xfrm>
        </p:spPr>
        <p:txBody>
          <a:bodyPr/>
          <a:lstStyle/>
          <a:p>
            <a:r>
              <a:rPr lang="en-US"/>
              <a:t>Audits process:   </a:t>
            </a:r>
            <a:br>
              <a:rPr lang="en-US"/>
            </a:br>
            <a:endParaRPr lang="en-GB"/>
          </a:p>
        </p:txBody>
      </p:sp>
    </p:spTree>
    <p:extLst>
      <p:ext uri="{BB962C8B-B14F-4D97-AF65-F5344CB8AC3E}">
        <p14:creationId xmlns:p14="http://schemas.microsoft.com/office/powerpoint/2010/main" val="307922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17581-9C5F-7593-47B7-DE42FC8BE62E}"/>
            </a:ext>
          </a:extLst>
        </p:cNvPr>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D0CAFA76-E079-CE4B-0621-291D3E81F7A3}"/>
              </a:ext>
            </a:extLst>
          </p:cNvPr>
          <p:cNvPicPr>
            <a:picLocks noChangeAspect="1"/>
          </p:cNvPicPr>
          <p:nvPr/>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2" name="Title 1">
            <a:extLst>
              <a:ext uri="{FF2B5EF4-FFF2-40B4-BE49-F238E27FC236}">
                <a16:creationId xmlns:a16="http://schemas.microsoft.com/office/drawing/2014/main" id="{CBFCE01F-87A8-3670-3577-A1C0FA2A8402}"/>
              </a:ext>
            </a:extLst>
          </p:cNvPr>
          <p:cNvSpPr>
            <a:spLocks noGrp="1"/>
          </p:cNvSpPr>
          <p:nvPr>
            <p:ph type="title"/>
          </p:nvPr>
        </p:nvSpPr>
        <p:spPr>
          <a:xfrm>
            <a:off x="951141" y="3043647"/>
            <a:ext cx="5271627" cy="1097280"/>
          </a:xfrm>
        </p:spPr>
        <p:txBody>
          <a:bodyPr/>
          <a:lstStyle/>
          <a:p>
            <a:r>
              <a:rPr lang="en-US">
                <a:solidFill>
                  <a:schemeClr val="accent3"/>
                </a:solidFill>
              </a:rPr>
              <a:t>Top tips from </a:t>
            </a:r>
            <a:br>
              <a:rPr lang="en-US">
                <a:solidFill>
                  <a:schemeClr val="accent3"/>
                </a:solidFill>
              </a:rPr>
            </a:br>
            <a:r>
              <a:rPr lang="en-US">
                <a:solidFill>
                  <a:schemeClr val="accent3"/>
                </a:solidFill>
              </a:rPr>
              <a:t>an auditor</a:t>
            </a:r>
            <a:endParaRPr lang="en-GB">
              <a:solidFill>
                <a:schemeClr val="accent3"/>
              </a:solidFill>
            </a:endParaRPr>
          </a:p>
        </p:txBody>
      </p:sp>
      <p:pic>
        <p:nvPicPr>
          <p:cNvPr id="5" name="Picture 4">
            <a:extLst>
              <a:ext uri="{FF2B5EF4-FFF2-40B4-BE49-F238E27FC236}">
                <a16:creationId xmlns:a16="http://schemas.microsoft.com/office/drawing/2014/main" id="{33A8BF60-0350-629A-9121-8584598CC190}"/>
              </a:ext>
            </a:extLst>
          </p:cNvPr>
          <p:cNvPicPr>
            <a:picLocks noChangeAspect="1"/>
          </p:cNvPicPr>
          <p:nvPr/>
        </p:nvPicPr>
        <p:blipFill>
          <a:blip r:embed="rId3"/>
          <a:stretch>
            <a:fillRect/>
          </a:stretch>
        </p:blipFill>
        <p:spPr>
          <a:xfrm>
            <a:off x="6302828" y="764042"/>
            <a:ext cx="4938031" cy="4938031"/>
          </a:xfrm>
          <a:prstGeom prst="rect">
            <a:avLst/>
          </a:prstGeom>
        </p:spPr>
      </p:pic>
    </p:spTree>
    <p:extLst>
      <p:ext uri="{BB962C8B-B14F-4D97-AF65-F5344CB8AC3E}">
        <p14:creationId xmlns:p14="http://schemas.microsoft.com/office/powerpoint/2010/main" val="29365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C326-7B11-125A-8DE0-916FF3200F7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4C9352-CED7-1201-88AD-384C1BBB279B}"/>
              </a:ext>
            </a:extLst>
          </p:cNvPr>
          <p:cNvSpPr>
            <a:spLocks noGrp="1"/>
          </p:cNvSpPr>
          <p:nvPr>
            <p:ph type="subTitle" idx="1"/>
          </p:nvPr>
        </p:nvSpPr>
        <p:spPr>
          <a:xfrm>
            <a:off x="558478" y="1430357"/>
            <a:ext cx="9677402" cy="3310890"/>
          </a:xfrm>
        </p:spPr>
        <p:txBody>
          <a:bodyPr/>
          <a:lstStyle/>
          <a:p>
            <a:endParaRPr lang="en-US"/>
          </a:p>
          <a:p>
            <a:endParaRPr lang="en-GB"/>
          </a:p>
        </p:txBody>
      </p:sp>
      <p:sp>
        <p:nvSpPr>
          <p:cNvPr id="5" name="Title 4">
            <a:extLst>
              <a:ext uri="{FF2B5EF4-FFF2-40B4-BE49-F238E27FC236}">
                <a16:creationId xmlns:a16="http://schemas.microsoft.com/office/drawing/2014/main" id="{242988B5-D01E-10BA-67B0-33AD51D9276A}"/>
              </a:ext>
            </a:extLst>
          </p:cNvPr>
          <p:cNvSpPr>
            <a:spLocks noGrp="1"/>
          </p:cNvSpPr>
          <p:nvPr>
            <p:ph type="ctrTitle"/>
          </p:nvPr>
        </p:nvSpPr>
        <p:spPr>
          <a:xfrm>
            <a:off x="818673" y="3429812"/>
            <a:ext cx="10306050" cy="914400"/>
          </a:xfrm>
        </p:spPr>
        <p:txBody>
          <a:bodyPr/>
          <a:lstStyle/>
          <a:p>
            <a:pPr marL="685800" indent="-685800">
              <a:buFont typeface="Arial"/>
              <a:buChar char="•"/>
            </a:pPr>
            <a:r>
              <a:rPr lang="en-US"/>
              <a:t>Plan</a:t>
            </a:r>
            <a:r>
              <a:rPr lang="en-US">
                <a:ea typeface="+mj-lt"/>
                <a:cs typeface="+mj-lt"/>
              </a:rPr>
              <a:t> in ADVANCE.</a:t>
            </a:r>
            <a:br>
              <a:rPr lang="en-US">
                <a:ea typeface="+mj-lt"/>
                <a:cs typeface="+mj-lt"/>
              </a:rPr>
            </a:br>
            <a:endParaRPr lang="en-GB"/>
          </a:p>
          <a:p>
            <a:pPr marL="685800" indent="-685800">
              <a:buFont typeface="Arial"/>
              <a:buChar char="•"/>
            </a:pPr>
            <a:r>
              <a:rPr lang="en-US">
                <a:ea typeface="+mj-lt"/>
                <a:cs typeface="+mj-lt"/>
              </a:rPr>
              <a:t>Communicate effectively.</a:t>
            </a:r>
            <a:br>
              <a:rPr lang="en-US">
                <a:ea typeface="+mj-lt"/>
                <a:cs typeface="+mj-lt"/>
              </a:rPr>
            </a:br>
            <a:endParaRPr lang="en-US"/>
          </a:p>
          <a:p>
            <a:pPr marL="685800" indent="-685800">
              <a:buFont typeface="Arial"/>
              <a:buChar char="•"/>
            </a:pPr>
            <a:r>
              <a:rPr lang="en-US">
                <a:ea typeface="+mj-lt"/>
                <a:cs typeface="+mj-lt"/>
              </a:rPr>
              <a:t>Network!</a:t>
            </a:r>
            <a:endParaRPr lang="en-US"/>
          </a:p>
          <a:p>
            <a:br>
              <a:rPr lang="en-US"/>
            </a:br>
            <a:endParaRPr lang="en-GB"/>
          </a:p>
        </p:txBody>
      </p:sp>
    </p:spTree>
    <p:extLst>
      <p:ext uri="{BB962C8B-B14F-4D97-AF65-F5344CB8AC3E}">
        <p14:creationId xmlns:p14="http://schemas.microsoft.com/office/powerpoint/2010/main" val="104582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7F635-3DAC-99CA-DAC3-278615CB4CC2}"/>
            </a:ext>
          </a:extLst>
        </p:cNvPr>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BCB47817-54A4-27FB-F31E-10D9586ACB3C}"/>
              </a:ext>
            </a:extLst>
          </p:cNvPr>
          <p:cNvPicPr>
            <a:picLocks noChangeAspect="1"/>
          </p:cNvPicPr>
          <p:nvPr/>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2" name="Title 1">
            <a:extLst>
              <a:ext uri="{FF2B5EF4-FFF2-40B4-BE49-F238E27FC236}">
                <a16:creationId xmlns:a16="http://schemas.microsoft.com/office/drawing/2014/main" id="{9953AD4D-3E71-F938-F621-AFEEE5987458}"/>
              </a:ext>
            </a:extLst>
          </p:cNvPr>
          <p:cNvSpPr>
            <a:spLocks noGrp="1"/>
          </p:cNvSpPr>
          <p:nvPr>
            <p:ph type="title"/>
          </p:nvPr>
        </p:nvSpPr>
        <p:spPr/>
        <p:txBody>
          <a:bodyPr/>
          <a:lstStyle/>
          <a:p>
            <a:r>
              <a:rPr lang="en-US">
                <a:solidFill>
                  <a:schemeClr val="accent3"/>
                </a:solidFill>
                <a:latin typeface="Alegreya Sans Black"/>
              </a:rPr>
              <a:t>Award completion</a:t>
            </a:r>
          </a:p>
        </p:txBody>
      </p:sp>
      <p:pic>
        <p:nvPicPr>
          <p:cNvPr id="3" name="Picture 2">
            <a:extLst>
              <a:ext uri="{FF2B5EF4-FFF2-40B4-BE49-F238E27FC236}">
                <a16:creationId xmlns:a16="http://schemas.microsoft.com/office/drawing/2014/main" id="{EDE04F3C-5CD2-15EC-AA14-3561807EAAA2}"/>
              </a:ext>
            </a:extLst>
          </p:cNvPr>
          <p:cNvPicPr>
            <a:picLocks noChangeAspect="1"/>
          </p:cNvPicPr>
          <p:nvPr/>
        </p:nvPicPr>
        <p:blipFill>
          <a:blip r:embed="rId3"/>
          <a:stretch>
            <a:fillRect/>
          </a:stretch>
        </p:blipFill>
        <p:spPr>
          <a:xfrm>
            <a:off x="7268935" y="1395412"/>
            <a:ext cx="4067175" cy="4067175"/>
          </a:xfrm>
          <a:prstGeom prst="rect">
            <a:avLst/>
          </a:prstGeom>
        </p:spPr>
      </p:pic>
    </p:spTree>
    <p:extLst>
      <p:ext uri="{BB962C8B-B14F-4D97-AF65-F5344CB8AC3E}">
        <p14:creationId xmlns:p14="http://schemas.microsoft.com/office/powerpoint/2010/main" val="249601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740A11FD-1DB3-82E6-055B-99BB18C30DD2}"/>
              </a:ext>
            </a:extLst>
          </p:cNvPr>
          <p:cNvSpPr>
            <a:spLocks noGrp="1" noChangeArrowheads="1"/>
          </p:cNvSpPr>
          <p:nvPr>
            <p:ph type="title"/>
          </p:nvPr>
        </p:nvSpPr>
        <p:spPr>
          <a:xfrm>
            <a:off x="685800" y="2879725"/>
            <a:ext cx="8229600" cy="1098550"/>
          </a:xfrm>
        </p:spPr>
        <p:txBody>
          <a:bodyPr/>
          <a:lstStyle/>
          <a:p>
            <a:r>
              <a:rPr lang="en-US" altLang="en-US">
                <a:solidFill>
                  <a:schemeClr val="bg1"/>
                </a:solidFill>
                <a:latin typeface="Alegreya Sans Black"/>
              </a:rPr>
              <a:t>Welcome</a:t>
            </a:r>
            <a:endParaRPr lang="en-US"/>
          </a:p>
        </p:txBody>
      </p:sp>
      <p:sp>
        <p:nvSpPr>
          <p:cNvPr id="5" name="Text Placeholder 12">
            <a:extLst>
              <a:ext uri="{FF2B5EF4-FFF2-40B4-BE49-F238E27FC236}">
                <a16:creationId xmlns:a16="http://schemas.microsoft.com/office/drawing/2014/main" id="{C6AA25E7-97A3-1988-C7D4-34AD71409A1B}"/>
              </a:ext>
            </a:extLst>
          </p:cNvPr>
          <p:cNvSpPr>
            <a:spLocks noGrp="1" noChangeArrowheads="1"/>
          </p:cNvSpPr>
          <p:nvPr>
            <p:ph type="body" sz="quarter" idx="10"/>
          </p:nvPr>
        </p:nvSpPr>
        <p:spPr>
          <a:xfrm>
            <a:off x="593203" y="4528681"/>
            <a:ext cx="8229600" cy="457200"/>
          </a:xfrm>
        </p:spPr>
        <p:txBody>
          <a:bodyPr anchor="ctr"/>
          <a:lstStyle/>
          <a:p>
            <a:pPr eaLnBrk="1" hangingPunct="1"/>
            <a:r>
              <a:rPr lang="en-US" altLang="en-US">
                <a:latin typeface="Exo 2"/>
              </a:rPr>
              <a:t>Elena Fernandez-Lee, Education Campaign Manager</a:t>
            </a:r>
            <a:endParaRPr lang="en-US" altLang="en-US"/>
          </a:p>
          <a:p>
            <a:r>
              <a:rPr lang="en-US" altLang="en-US">
                <a:latin typeface="Exo 2"/>
              </a:rPr>
              <a:t>Sarah Hazlehurst, Campaign Manager</a:t>
            </a:r>
          </a:p>
          <a:p>
            <a:r>
              <a:rPr lang="en-US" altLang="en-US">
                <a:latin typeface="Exo 2"/>
              </a:rPr>
              <a:t>Imogen Suett, Education Campaign volunteer</a:t>
            </a:r>
            <a:endParaRPr lang="en-US" altLang="en-US"/>
          </a:p>
        </p:txBody>
      </p:sp>
      <p:pic>
        <p:nvPicPr>
          <p:cNvPr id="6" name="Google Shape;89;p16" descr="Blue colour" title="Equal rights icon">
            <a:extLst>
              <a:ext uri="{FF2B5EF4-FFF2-40B4-BE49-F238E27FC236}">
                <a16:creationId xmlns:a16="http://schemas.microsoft.com/office/drawing/2014/main" id="{1B5D4C0F-428F-E40B-7C7F-583404A5FF6F}"/>
              </a:ext>
            </a:extLst>
          </p:cNvPr>
          <p:cNvPicPr preferRelativeResize="0"/>
          <p:nvPr/>
        </p:nvPicPr>
        <p:blipFill>
          <a:blip r:embed="rId2">
            <a:alphaModFix/>
          </a:blip>
          <a:stretch>
            <a:fillRect/>
          </a:stretch>
        </p:blipFill>
        <p:spPr>
          <a:xfrm>
            <a:off x="6585700" y="864511"/>
            <a:ext cx="5606300" cy="5128977"/>
          </a:xfrm>
          <a:prstGeom prst="rect">
            <a:avLst/>
          </a:prstGeom>
          <a:noFill/>
          <a:ln>
            <a:noFill/>
          </a:ln>
        </p:spPr>
      </p:pic>
    </p:spTree>
    <p:extLst>
      <p:ext uri="{BB962C8B-B14F-4D97-AF65-F5344CB8AC3E}">
        <p14:creationId xmlns:p14="http://schemas.microsoft.com/office/powerpoint/2010/main" val="3369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393A4-0D9A-C6C2-1053-A95183D1656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6A93341-24BE-241B-20AA-6FC854283EE1}"/>
              </a:ext>
            </a:extLst>
          </p:cNvPr>
          <p:cNvSpPr>
            <a:spLocks noGrp="1"/>
          </p:cNvSpPr>
          <p:nvPr>
            <p:ph type="subTitle" idx="1"/>
          </p:nvPr>
        </p:nvSpPr>
        <p:spPr>
          <a:xfrm>
            <a:off x="558478" y="1430357"/>
            <a:ext cx="9677402" cy="3310890"/>
          </a:xfrm>
        </p:spPr>
        <p:txBody>
          <a:bodyPr/>
          <a:lstStyle/>
          <a:p>
            <a:endParaRPr lang="en-US"/>
          </a:p>
          <a:p>
            <a:endParaRPr lang="en-GB"/>
          </a:p>
        </p:txBody>
      </p:sp>
      <p:sp>
        <p:nvSpPr>
          <p:cNvPr id="5" name="Title 4">
            <a:extLst>
              <a:ext uri="{FF2B5EF4-FFF2-40B4-BE49-F238E27FC236}">
                <a16:creationId xmlns:a16="http://schemas.microsoft.com/office/drawing/2014/main" id="{48AD91A5-4F8B-C02F-FADB-596E1695B1FD}"/>
              </a:ext>
            </a:extLst>
          </p:cNvPr>
          <p:cNvSpPr>
            <a:spLocks noGrp="1"/>
          </p:cNvSpPr>
          <p:nvPr>
            <p:ph type="ctrTitle"/>
          </p:nvPr>
        </p:nvSpPr>
        <p:spPr>
          <a:xfrm>
            <a:off x="558478" y="1625250"/>
            <a:ext cx="10306050" cy="914400"/>
          </a:xfrm>
        </p:spPr>
        <p:txBody>
          <a:bodyPr/>
          <a:lstStyle/>
          <a:p>
            <a:r>
              <a:rPr lang="en-US"/>
              <a:t>What happens when audits are complete?</a:t>
            </a:r>
            <a:br>
              <a:rPr lang="en-US"/>
            </a:br>
            <a:br>
              <a:rPr lang="en-US"/>
            </a:br>
            <a:br>
              <a:rPr lang="en-US"/>
            </a:br>
            <a:endParaRPr lang="en-GB"/>
          </a:p>
        </p:txBody>
      </p:sp>
      <p:sp>
        <p:nvSpPr>
          <p:cNvPr id="6" name="Subtitle 2">
            <a:extLst>
              <a:ext uri="{FF2B5EF4-FFF2-40B4-BE49-F238E27FC236}">
                <a16:creationId xmlns:a16="http://schemas.microsoft.com/office/drawing/2014/main" id="{048D494F-1A95-1F0A-0228-017E14E74287}"/>
              </a:ext>
            </a:extLst>
          </p:cNvPr>
          <p:cNvSpPr txBox="1">
            <a:spLocks/>
          </p:cNvSpPr>
          <p:nvPr/>
        </p:nvSpPr>
        <p:spPr bwMode="auto">
          <a:xfrm>
            <a:off x="719599" y="1834890"/>
            <a:ext cx="10522908" cy="45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457200" indent="-287338" algn="l" rtl="0" eaLnBrk="0" fontAlgn="base" hangingPunct="0">
              <a:lnSpc>
                <a:spcPct val="100000"/>
              </a:lnSpc>
              <a:spcBef>
                <a:spcPts val="1800"/>
              </a:spcBef>
              <a:spcAft>
                <a:spcPts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1pPr>
            <a:lvl2pPr marL="457200" indent="0" algn="ctr" rtl="0" eaLnBrk="0" fontAlgn="base" hangingPunct="0">
              <a:lnSpc>
                <a:spcPct val="90000"/>
              </a:lnSpc>
              <a:spcBef>
                <a:spcPts val="500"/>
              </a:spcBef>
              <a:spcAft>
                <a:spcPct val="0"/>
              </a:spcAft>
              <a:buSzPct val="100000"/>
              <a:buFont typeface="Wingdings" panose="05000000000000000000" pitchFamily="2" charset="2"/>
              <a:buNone/>
              <a:defRPr sz="2000" kern="1200">
                <a:solidFill>
                  <a:schemeClr val="tx1"/>
                </a:solidFill>
                <a:latin typeface="Exo 2" panose="00000500000000000000" pitchFamily="50" charset="0"/>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0180" indent="0">
              <a:buNone/>
            </a:pPr>
            <a:r>
              <a:rPr lang="en-US" b="1">
                <a:latin typeface="Exo 2"/>
              </a:rPr>
              <a:t>Audit moderation</a:t>
            </a:r>
            <a:endParaRPr lang="en-US" b="1"/>
          </a:p>
          <a:p>
            <a:pPr indent="-287020">
              <a:buFont typeface="Calibri" panose="05000000000000000000" pitchFamily="2" charset="2"/>
              <a:buChar char="-"/>
            </a:pPr>
            <a:r>
              <a:rPr lang="en-US">
                <a:latin typeface="Exo 2"/>
              </a:rPr>
              <a:t>Ideally to be submitted on 1st May, but the final deadline for students to submit audits is 16 May, and these are then passed onto the Fairtrade and SOS-UK team to moderate between 19 May- 16 June. During this time, our team will review your marks and comments and make sure that there is fair marking across the board. We will also create your report and certificates during this time.</a:t>
            </a:r>
          </a:p>
          <a:p>
            <a:pPr marL="170180" indent="0">
              <a:buNone/>
            </a:pPr>
            <a:r>
              <a:rPr lang="en-US" b="1">
                <a:latin typeface="Exo 2"/>
              </a:rPr>
              <a:t>Receiving your reports and certificates (plus new wooden awards!)</a:t>
            </a:r>
          </a:p>
          <a:p>
            <a:pPr indent="-287020">
              <a:buFont typeface="Calibri" panose="05000000000000000000" pitchFamily="2" charset="2"/>
              <a:buChar char="-"/>
            </a:pPr>
            <a:r>
              <a:rPr lang="en-US">
                <a:latin typeface="Exo 2"/>
              </a:rPr>
              <a:t>We aim to release your results along with reports and certificates via email to you directly on 16th June. We will also put out a press release on this day will the full cohorts' results. </a:t>
            </a:r>
          </a:p>
          <a:p>
            <a:pPr indent="-287020">
              <a:buFont typeface="Calibri" panose="05000000000000000000" pitchFamily="2" charset="2"/>
              <a:buChar char="-"/>
            </a:pPr>
            <a:r>
              <a:rPr lang="en-US">
                <a:latin typeface="Exo 2"/>
              </a:rPr>
              <a:t>Did you know that this is the first year that we have offered wooden awards?! These cost £30+VAT and are delivered directly to your listed address. </a:t>
            </a:r>
            <a:r>
              <a:rPr lang="en-US" err="1">
                <a:latin typeface="Exo 2"/>
              </a:rPr>
              <a:t>Opt</a:t>
            </a:r>
            <a:r>
              <a:rPr lang="en-US">
                <a:latin typeface="Exo 2"/>
              </a:rPr>
              <a:t> in now!</a:t>
            </a:r>
            <a:endParaRPr lang="en-US"/>
          </a:p>
          <a:p>
            <a:pPr indent="-287020">
              <a:buFont typeface="Calibri" panose="05000000000000000000" pitchFamily="2" charset="2"/>
              <a:buChar char="-"/>
            </a:pPr>
            <a:endParaRPr lang="en-US"/>
          </a:p>
          <a:p>
            <a:pPr indent="-287020">
              <a:buFont typeface="Calibri" panose="05000000000000000000" pitchFamily="2" charset="2"/>
              <a:buChar char="-"/>
            </a:pPr>
            <a:endParaRPr lang="en-US"/>
          </a:p>
          <a:p>
            <a:pPr indent="-287020">
              <a:buFont typeface="Calibri" panose="05000000000000000000" pitchFamily="2" charset="2"/>
              <a:buChar char="-"/>
            </a:pPr>
            <a:endParaRPr lang="en-GB"/>
          </a:p>
        </p:txBody>
      </p:sp>
    </p:spTree>
    <p:extLst>
      <p:ext uri="{BB962C8B-B14F-4D97-AF65-F5344CB8AC3E}">
        <p14:creationId xmlns:p14="http://schemas.microsoft.com/office/powerpoint/2010/main" val="25981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91D2-B07D-BFF1-3617-AD3705A8FF6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90C2DE9-2F57-CCB7-785F-4E09F9EB5316}"/>
              </a:ext>
            </a:extLst>
          </p:cNvPr>
          <p:cNvSpPr>
            <a:spLocks noGrp="1"/>
          </p:cNvSpPr>
          <p:nvPr>
            <p:ph type="subTitle" idx="1"/>
          </p:nvPr>
        </p:nvSpPr>
        <p:spPr>
          <a:xfrm>
            <a:off x="558478" y="1430357"/>
            <a:ext cx="9677402" cy="3310890"/>
          </a:xfrm>
        </p:spPr>
        <p:txBody>
          <a:bodyPr/>
          <a:lstStyle/>
          <a:p>
            <a:endParaRPr lang="en-US"/>
          </a:p>
          <a:p>
            <a:endParaRPr lang="en-GB"/>
          </a:p>
        </p:txBody>
      </p:sp>
      <p:sp>
        <p:nvSpPr>
          <p:cNvPr id="5" name="Title 4">
            <a:extLst>
              <a:ext uri="{FF2B5EF4-FFF2-40B4-BE49-F238E27FC236}">
                <a16:creationId xmlns:a16="http://schemas.microsoft.com/office/drawing/2014/main" id="{A19230F1-FFEF-BC35-A4FC-08181406E6F5}"/>
              </a:ext>
            </a:extLst>
          </p:cNvPr>
          <p:cNvSpPr>
            <a:spLocks noGrp="1"/>
          </p:cNvSpPr>
          <p:nvPr>
            <p:ph type="ctrTitle"/>
          </p:nvPr>
        </p:nvSpPr>
        <p:spPr>
          <a:xfrm>
            <a:off x="558478" y="1625250"/>
            <a:ext cx="10306050" cy="914400"/>
          </a:xfrm>
        </p:spPr>
        <p:txBody>
          <a:bodyPr/>
          <a:lstStyle/>
          <a:p>
            <a:r>
              <a:rPr lang="en-US"/>
              <a:t>What happens when audits are complete?</a:t>
            </a:r>
            <a:br>
              <a:rPr lang="en-US"/>
            </a:br>
            <a:br>
              <a:rPr lang="en-US"/>
            </a:br>
            <a:br>
              <a:rPr lang="en-US"/>
            </a:br>
            <a:endParaRPr lang="en-GB"/>
          </a:p>
        </p:txBody>
      </p:sp>
      <p:sp>
        <p:nvSpPr>
          <p:cNvPr id="6" name="Subtitle 2">
            <a:extLst>
              <a:ext uri="{FF2B5EF4-FFF2-40B4-BE49-F238E27FC236}">
                <a16:creationId xmlns:a16="http://schemas.microsoft.com/office/drawing/2014/main" id="{9E17EC13-A031-1850-1F32-F6DE9EF0E8E9}"/>
              </a:ext>
            </a:extLst>
          </p:cNvPr>
          <p:cNvSpPr txBox="1">
            <a:spLocks/>
          </p:cNvSpPr>
          <p:nvPr/>
        </p:nvSpPr>
        <p:spPr bwMode="auto">
          <a:xfrm>
            <a:off x="719599" y="1834890"/>
            <a:ext cx="9301621" cy="45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457200" indent="-287338" algn="l" rtl="0" eaLnBrk="0" fontAlgn="base" hangingPunct="0">
              <a:lnSpc>
                <a:spcPct val="100000"/>
              </a:lnSpc>
              <a:spcBef>
                <a:spcPts val="1800"/>
              </a:spcBef>
              <a:spcAft>
                <a:spcPts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1pPr>
            <a:lvl2pPr marL="457200" indent="0" algn="ctr" rtl="0" eaLnBrk="0" fontAlgn="base" hangingPunct="0">
              <a:lnSpc>
                <a:spcPct val="90000"/>
              </a:lnSpc>
              <a:spcBef>
                <a:spcPts val="500"/>
              </a:spcBef>
              <a:spcAft>
                <a:spcPct val="0"/>
              </a:spcAft>
              <a:buSzPct val="100000"/>
              <a:buFont typeface="Wingdings" panose="05000000000000000000" pitchFamily="2" charset="2"/>
              <a:buNone/>
              <a:defRPr sz="2000" kern="1200">
                <a:solidFill>
                  <a:schemeClr val="tx1"/>
                </a:solidFill>
                <a:latin typeface="Exo 2" panose="00000500000000000000" pitchFamily="50" charset="0"/>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0180" indent="0">
              <a:buNone/>
            </a:pPr>
            <a:r>
              <a:rPr lang="en-US" b="1">
                <a:latin typeface="Exo 2"/>
              </a:rPr>
              <a:t>Celebration event</a:t>
            </a:r>
            <a:endParaRPr lang="en-US" b="1"/>
          </a:p>
          <a:p>
            <a:pPr indent="-287020">
              <a:buFont typeface="Calibri" panose="05000000000000000000" pitchFamily="2" charset="2"/>
              <a:buChar char="-"/>
            </a:pPr>
            <a:r>
              <a:rPr lang="en-US">
                <a:latin typeface="Exo 2"/>
              </a:rPr>
              <a:t>On 23rd June we will hold an online Celebration event! Please come along and celebrate your Fairtrade successes with us.</a:t>
            </a:r>
          </a:p>
          <a:p>
            <a:pPr marL="170180" indent="0">
              <a:buNone/>
            </a:pPr>
            <a:r>
              <a:rPr lang="en-US" b="1">
                <a:latin typeface="Exo 2"/>
              </a:rPr>
              <a:t>Sign up for your next cohort straight away!</a:t>
            </a:r>
            <a:endParaRPr lang="en-US" b="1"/>
          </a:p>
          <a:p>
            <a:pPr indent="-287020">
              <a:buFont typeface="Calibri" panose="05000000000000000000" pitchFamily="2" charset="2"/>
              <a:buChar char="-"/>
            </a:pPr>
            <a:r>
              <a:rPr lang="en-US">
                <a:latin typeface="Exo 2"/>
              </a:rPr>
              <a:t>In June we will share the link for you to express interest in signing up to the next cohort. </a:t>
            </a:r>
            <a:endParaRPr lang="en-US"/>
          </a:p>
          <a:p>
            <a:pPr marL="170180" indent="0">
              <a:buNone/>
            </a:pPr>
            <a:r>
              <a:rPr lang="en-US" b="1">
                <a:latin typeface="Exo 2"/>
              </a:rPr>
              <a:t>Fairtrade Fortnight 2025</a:t>
            </a:r>
            <a:endParaRPr lang="en-US" b="1"/>
          </a:p>
          <a:p>
            <a:pPr indent="-287020">
              <a:buFont typeface="Calibri" panose="05000000000000000000" pitchFamily="2" charset="2"/>
              <a:buChar char="-"/>
            </a:pPr>
            <a:r>
              <a:rPr lang="en-US">
                <a:latin typeface="Exo 2"/>
              </a:rPr>
              <a:t>Fairtrade Fortnight 2025 will take place 22 September – 05 October and there’s no better time to start planning your activities now!</a:t>
            </a:r>
            <a:r>
              <a:rPr lang="en-US" sz="1100">
                <a:latin typeface="Times New Roman"/>
                <a:cs typeface="Times New Roman"/>
              </a:rPr>
              <a:t> </a:t>
            </a:r>
            <a:endParaRPr lang="en-US"/>
          </a:p>
          <a:p>
            <a:pPr indent="-287020">
              <a:buFont typeface="Calibri" panose="05000000000000000000" pitchFamily="2" charset="2"/>
              <a:buChar char="-"/>
            </a:pPr>
            <a:endParaRPr lang="en-US"/>
          </a:p>
          <a:p>
            <a:pPr indent="-287020">
              <a:buFont typeface="Calibri" panose="05000000000000000000" pitchFamily="2" charset="2"/>
              <a:buChar char="-"/>
            </a:pPr>
            <a:endParaRPr lang="en-US"/>
          </a:p>
          <a:p>
            <a:pPr indent="-287020">
              <a:buFont typeface="Calibri" panose="05000000000000000000" pitchFamily="2" charset="2"/>
              <a:buChar char="-"/>
            </a:pPr>
            <a:endParaRPr lang="en-GB"/>
          </a:p>
        </p:txBody>
      </p:sp>
    </p:spTree>
    <p:extLst>
      <p:ext uri="{BB962C8B-B14F-4D97-AF65-F5344CB8AC3E}">
        <p14:creationId xmlns:p14="http://schemas.microsoft.com/office/powerpoint/2010/main" val="303490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2" name="Title 1">
            <a:extLst>
              <a:ext uri="{FF2B5EF4-FFF2-40B4-BE49-F238E27FC236}">
                <a16:creationId xmlns:a16="http://schemas.microsoft.com/office/drawing/2014/main" id="{D4C1694D-2B99-4F94-8FDE-2255BE66398D}"/>
              </a:ext>
            </a:extLst>
          </p:cNvPr>
          <p:cNvSpPr>
            <a:spLocks noGrp="1"/>
          </p:cNvSpPr>
          <p:nvPr>
            <p:ph type="title"/>
          </p:nvPr>
        </p:nvSpPr>
        <p:spPr>
          <a:xfrm>
            <a:off x="685800" y="2880360"/>
            <a:ext cx="9131968" cy="1097280"/>
          </a:xfrm>
        </p:spPr>
        <p:txBody>
          <a:bodyPr/>
          <a:lstStyle/>
          <a:p>
            <a:r>
              <a:rPr lang="en-US" sz="10400">
                <a:solidFill>
                  <a:schemeClr val="accent3"/>
                </a:solidFill>
              </a:rPr>
              <a:t>Thanks!</a:t>
            </a:r>
          </a:p>
        </p:txBody>
      </p:sp>
      <p:sp>
        <p:nvSpPr>
          <p:cNvPr id="4" name="Text Placeholder 3">
            <a:extLst>
              <a:ext uri="{FF2B5EF4-FFF2-40B4-BE49-F238E27FC236}">
                <a16:creationId xmlns:a16="http://schemas.microsoft.com/office/drawing/2014/main" id="{B8738F1C-A662-4467-BDD3-C9D33D15A6BE}"/>
              </a:ext>
            </a:extLst>
          </p:cNvPr>
          <p:cNvSpPr>
            <a:spLocks noGrp="1"/>
          </p:cNvSpPr>
          <p:nvPr>
            <p:ph type="body" sz="quarter" idx="10"/>
          </p:nvPr>
        </p:nvSpPr>
        <p:spPr>
          <a:xfrm>
            <a:off x="685800" y="4153189"/>
            <a:ext cx="8229600" cy="1017313"/>
          </a:xfrm>
        </p:spPr>
        <p:txBody>
          <a:bodyPr anchor="t"/>
          <a:lstStyle/>
          <a:p>
            <a:pPr marL="0" indent="0"/>
            <a:r>
              <a:rPr lang="en-SG" sz="2000">
                <a:solidFill>
                  <a:schemeClr val="accent3"/>
                </a:solidFill>
                <a:latin typeface="Exo 2"/>
              </a:rPr>
              <a:t>Any questions?</a:t>
            </a:r>
          </a:p>
          <a:p>
            <a:pPr marL="0" indent="0">
              <a:spcBef>
                <a:spcPts val="800"/>
              </a:spcBef>
              <a:spcAft>
                <a:spcPts val="800"/>
              </a:spcAft>
              <a:buClr>
                <a:schemeClr val="dk1"/>
              </a:buClr>
              <a:buSzPts val="1100"/>
            </a:pPr>
            <a:endParaRPr lang="en-SG" sz="2000" b="1">
              <a:latin typeface="Exo 2" pitchFamily="2" charset="0"/>
            </a:endParaRPr>
          </a:p>
        </p:txBody>
      </p:sp>
      <p:pic>
        <p:nvPicPr>
          <p:cNvPr id="3" name="Picture 2">
            <a:extLst>
              <a:ext uri="{FF2B5EF4-FFF2-40B4-BE49-F238E27FC236}">
                <a16:creationId xmlns:a16="http://schemas.microsoft.com/office/drawing/2014/main" id="{D7016F81-6F07-BA3E-F881-37AEB9CEF9B4}"/>
              </a:ext>
            </a:extLst>
          </p:cNvPr>
          <p:cNvPicPr>
            <a:picLocks noChangeAspect="1"/>
          </p:cNvPicPr>
          <p:nvPr/>
        </p:nvPicPr>
        <p:blipFill>
          <a:blip r:embed="rId3"/>
          <a:stretch>
            <a:fillRect/>
          </a:stretch>
        </p:blipFill>
        <p:spPr>
          <a:xfrm>
            <a:off x="6096000" y="1017969"/>
            <a:ext cx="5238750" cy="5238750"/>
          </a:xfrm>
          <a:prstGeom prst="rect">
            <a:avLst/>
          </a:prstGeom>
        </p:spPr>
      </p:pic>
    </p:spTree>
    <p:extLst>
      <p:ext uri="{BB962C8B-B14F-4D97-AF65-F5344CB8AC3E}">
        <p14:creationId xmlns:p14="http://schemas.microsoft.com/office/powerpoint/2010/main" val="319739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2DD8-1F51-474B-AB7E-B47CAD01350A}"/>
              </a:ext>
            </a:extLst>
          </p:cNvPr>
          <p:cNvSpPr>
            <a:spLocks noGrp="1"/>
          </p:cNvSpPr>
          <p:nvPr>
            <p:ph type="ctrTitle"/>
          </p:nvPr>
        </p:nvSpPr>
        <p:spPr>
          <a:xfrm>
            <a:off x="569563" y="654167"/>
            <a:ext cx="10306050" cy="914400"/>
          </a:xfrm>
        </p:spPr>
        <p:txBody>
          <a:bodyPr anchor="ctr"/>
          <a:lstStyle/>
          <a:p>
            <a:r>
              <a:rPr lang="en"/>
              <a:t>Agenda</a:t>
            </a:r>
          </a:p>
        </p:txBody>
      </p:sp>
      <p:sp>
        <p:nvSpPr>
          <p:cNvPr id="13" name="TextBox 12">
            <a:extLst>
              <a:ext uri="{FF2B5EF4-FFF2-40B4-BE49-F238E27FC236}">
                <a16:creationId xmlns:a16="http://schemas.microsoft.com/office/drawing/2014/main" id="{F3957BB8-8F23-4952-CA9A-3DE297AFB037}"/>
              </a:ext>
            </a:extLst>
          </p:cNvPr>
          <p:cNvSpPr txBox="1"/>
          <p:nvPr/>
        </p:nvSpPr>
        <p:spPr>
          <a:xfrm>
            <a:off x="1285663" y="1951672"/>
            <a:ext cx="8317741"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sz="2400">
                <a:latin typeface="Exo 2"/>
                <a:cs typeface="Arial"/>
              </a:rPr>
              <a:t>Timeline</a:t>
            </a:r>
          </a:p>
          <a:p>
            <a:pPr marL="342900" indent="-342900">
              <a:buFont typeface="Arial" panose="020B0604020202020204" pitchFamily="34" charset="0"/>
              <a:buChar char="•"/>
            </a:pPr>
            <a:r>
              <a:rPr lang="en-US" sz="2400">
                <a:latin typeface="Exo 2"/>
                <a:cs typeface="Arial"/>
              </a:rPr>
              <a:t>Completing the toolkit</a:t>
            </a:r>
          </a:p>
          <a:p>
            <a:pPr marL="342900" indent="-342900">
              <a:buFont typeface="Arial" panose="020B0604020202020204" pitchFamily="34" charset="0"/>
              <a:buChar char="•"/>
            </a:pPr>
            <a:r>
              <a:rPr lang="en-US" sz="2400">
                <a:latin typeface="Exo 2"/>
                <a:cs typeface="Arial"/>
              </a:rPr>
              <a:t>Recruiting auditors</a:t>
            </a:r>
            <a:endParaRPr lang="en-US">
              <a:cs typeface="Arial"/>
            </a:endParaRPr>
          </a:p>
          <a:p>
            <a:pPr marL="342900" indent="-342900">
              <a:buFont typeface="Arial" panose="020B0604020202020204" pitchFamily="34" charset="0"/>
              <a:buChar char="•"/>
            </a:pPr>
            <a:r>
              <a:rPr lang="en-US" sz="2400">
                <a:latin typeface="Exo 2"/>
                <a:cs typeface="Arial"/>
              </a:rPr>
              <a:t>The auditing process</a:t>
            </a:r>
          </a:p>
          <a:p>
            <a:pPr marL="342900" indent="-342900">
              <a:buFont typeface="Arial" panose="020B0604020202020204" pitchFamily="34" charset="0"/>
              <a:buChar char="•"/>
            </a:pPr>
            <a:r>
              <a:rPr lang="en-US" sz="2400">
                <a:latin typeface="Exo 2"/>
                <a:cs typeface="Arial"/>
              </a:rPr>
              <a:t>Top tips from an auditor</a:t>
            </a:r>
            <a:endParaRPr lang="en-US"/>
          </a:p>
          <a:p>
            <a:pPr marL="342900" indent="-342900">
              <a:buFont typeface="Arial" panose="020B0604020202020204" pitchFamily="34" charset="0"/>
              <a:buChar char="•"/>
            </a:pPr>
            <a:r>
              <a:rPr lang="en-US" sz="2400">
                <a:latin typeface="Exo 2"/>
                <a:cs typeface="Arial"/>
              </a:rPr>
              <a:t>Award completion</a:t>
            </a:r>
          </a:p>
          <a:p>
            <a:pPr marL="342900" indent="-342900">
              <a:buFont typeface="Arial" panose="020B0604020202020204" pitchFamily="34" charset="0"/>
              <a:buChar char="•"/>
            </a:pPr>
            <a:r>
              <a:rPr lang="en-US" sz="2400">
                <a:latin typeface="Exo 2"/>
                <a:cs typeface="Arial"/>
              </a:rPr>
              <a:t>Group discussion/Q&amp;A</a:t>
            </a:r>
          </a:p>
        </p:txBody>
      </p:sp>
    </p:spTree>
    <p:extLst>
      <p:ext uri="{BB962C8B-B14F-4D97-AF65-F5344CB8AC3E}">
        <p14:creationId xmlns:p14="http://schemas.microsoft.com/office/powerpoint/2010/main" val="266469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9ABE2-1F47-25D9-2BD9-22FCAC82B4AE}"/>
            </a:ext>
          </a:extLst>
        </p:cNvPr>
        <p:cNvGrpSpPr/>
        <p:nvPr/>
      </p:nvGrpSpPr>
      <p:grpSpPr>
        <a:xfrm>
          <a:off x="0" y="0"/>
          <a:ext cx="0" cy="0"/>
          <a:chOff x="0" y="0"/>
          <a:chExt cx="0" cy="0"/>
        </a:xfrm>
      </p:grpSpPr>
      <p:sp>
        <p:nvSpPr>
          <p:cNvPr id="14339" name="Text Placeholder 12">
            <a:extLst>
              <a:ext uri="{FF2B5EF4-FFF2-40B4-BE49-F238E27FC236}">
                <a16:creationId xmlns:a16="http://schemas.microsoft.com/office/drawing/2014/main" id="{941FDC0D-CE56-7F16-73A5-90529BB1598E}"/>
              </a:ext>
            </a:extLst>
          </p:cNvPr>
          <p:cNvSpPr>
            <a:spLocks noGrp="1" noChangeArrowheads="1"/>
          </p:cNvSpPr>
          <p:nvPr>
            <p:ph type="body" sz="quarter" idx="10"/>
          </p:nvPr>
        </p:nvSpPr>
        <p:spPr>
          <a:xfrm>
            <a:off x="512180" y="3858026"/>
            <a:ext cx="8229600" cy="457200"/>
          </a:xfrm>
        </p:spPr>
        <p:txBody>
          <a:bodyPr anchor="ctr"/>
          <a:lstStyle/>
          <a:p>
            <a:pPr eaLnBrk="1" hangingPunct="1"/>
            <a:r>
              <a:rPr lang="en-US" altLang="en-US">
                <a:solidFill>
                  <a:schemeClr val="accent3"/>
                </a:solidFill>
                <a:latin typeface="Exo 2"/>
              </a:rPr>
              <a:t>All the key dates</a:t>
            </a:r>
            <a:endParaRPr lang="en-US" altLang="en-US">
              <a:solidFill>
                <a:schemeClr val="accent3"/>
              </a:solidFill>
            </a:endParaRPr>
          </a:p>
        </p:txBody>
      </p:sp>
      <p:pic>
        <p:nvPicPr>
          <p:cNvPr id="6" name="Picture 5" descr="Logo&#10;&#10;Description automatically generated">
            <a:extLst>
              <a:ext uri="{FF2B5EF4-FFF2-40B4-BE49-F238E27FC236}">
                <a16:creationId xmlns:a16="http://schemas.microsoft.com/office/drawing/2014/main" id="{9E04CFC9-7CFA-4221-A00C-E2EF3ED91F17}"/>
              </a:ext>
            </a:extLst>
          </p:cNvPr>
          <p:cNvPicPr>
            <a:picLocks noChangeAspect="1"/>
          </p:cNvPicPr>
          <p:nvPr/>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2" name="Title 1">
            <a:extLst>
              <a:ext uri="{FF2B5EF4-FFF2-40B4-BE49-F238E27FC236}">
                <a16:creationId xmlns:a16="http://schemas.microsoft.com/office/drawing/2014/main" id="{BD3716AB-7C7E-2CE7-F510-CF43D02C9DDC}"/>
              </a:ext>
            </a:extLst>
          </p:cNvPr>
          <p:cNvSpPr>
            <a:spLocks noGrp="1"/>
          </p:cNvSpPr>
          <p:nvPr>
            <p:ph type="title"/>
          </p:nvPr>
        </p:nvSpPr>
        <p:spPr>
          <a:xfrm>
            <a:off x="512180" y="2018442"/>
            <a:ext cx="6895618" cy="1097280"/>
          </a:xfrm>
        </p:spPr>
        <p:txBody>
          <a:bodyPr/>
          <a:lstStyle/>
          <a:p>
            <a:r>
              <a:rPr lang="en-US" sz="7200">
                <a:solidFill>
                  <a:schemeClr val="accent3"/>
                </a:solidFill>
              </a:rPr>
              <a:t>Timeline</a:t>
            </a:r>
            <a:r>
              <a:rPr lang="en-US" sz="6000"/>
              <a:t> </a:t>
            </a:r>
            <a:endParaRPr lang="en-GB" sz="6000"/>
          </a:p>
        </p:txBody>
      </p:sp>
      <p:pic>
        <p:nvPicPr>
          <p:cNvPr id="3" name="Picture 2">
            <a:extLst>
              <a:ext uri="{FF2B5EF4-FFF2-40B4-BE49-F238E27FC236}">
                <a16:creationId xmlns:a16="http://schemas.microsoft.com/office/drawing/2014/main" id="{AA2EB089-D5E4-CDDC-FD7F-82E6AA0F2858}"/>
              </a:ext>
            </a:extLst>
          </p:cNvPr>
          <p:cNvPicPr>
            <a:picLocks noChangeAspect="1"/>
          </p:cNvPicPr>
          <p:nvPr/>
        </p:nvPicPr>
        <p:blipFill>
          <a:blip r:embed="rId3"/>
          <a:stretch>
            <a:fillRect/>
          </a:stretch>
        </p:blipFill>
        <p:spPr>
          <a:xfrm>
            <a:off x="7036444" y="1139504"/>
            <a:ext cx="4456855" cy="4456855"/>
          </a:xfrm>
          <a:prstGeom prst="rect">
            <a:avLst/>
          </a:prstGeom>
        </p:spPr>
      </p:pic>
    </p:spTree>
    <p:extLst>
      <p:ext uri="{BB962C8B-B14F-4D97-AF65-F5344CB8AC3E}">
        <p14:creationId xmlns:p14="http://schemas.microsoft.com/office/powerpoint/2010/main" val="4225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Google Shape;360;p40">
            <a:extLst>
              <a:ext uri="{FF2B5EF4-FFF2-40B4-BE49-F238E27FC236}">
                <a16:creationId xmlns:a16="http://schemas.microsoft.com/office/drawing/2014/main" id="{B5E2D29F-E379-1EC6-CE97-E295349D99B7}"/>
              </a:ext>
            </a:extLst>
          </p:cNvPr>
          <p:cNvSpPr/>
          <p:nvPr/>
        </p:nvSpPr>
        <p:spPr>
          <a:xfrm>
            <a:off x="8715951" y="3428997"/>
            <a:ext cx="2865969" cy="800321"/>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pPr algn="ctr">
              <a:spcBef>
                <a:spcPts val="0"/>
              </a:spcBef>
              <a:spcAft>
                <a:spcPts val="0"/>
              </a:spcAft>
              <a:buClr>
                <a:srgbClr val="000000"/>
              </a:buClr>
              <a:buSzPts val="1000"/>
            </a:pPr>
            <a:r>
              <a:rPr lang="en" sz="2000">
                <a:ea typeface="Exo 2"/>
                <a:cs typeface="Exo 2"/>
                <a:sym typeface="Exo 2"/>
              </a:rPr>
              <a:t>June 25</a:t>
            </a:r>
            <a:endParaRPr>
              <a:ea typeface="Exo 2"/>
              <a:cs typeface="Exo 2"/>
              <a:sym typeface="Exo 2"/>
            </a:endParaRPr>
          </a:p>
        </p:txBody>
      </p:sp>
      <p:sp>
        <p:nvSpPr>
          <p:cNvPr id="5" name="Google Shape;351;p40">
            <a:extLst>
              <a:ext uri="{FF2B5EF4-FFF2-40B4-BE49-F238E27FC236}">
                <a16:creationId xmlns:a16="http://schemas.microsoft.com/office/drawing/2014/main" id="{6480FC1C-64A6-ADB2-DBB9-FF4716D8CD42}"/>
              </a:ext>
            </a:extLst>
          </p:cNvPr>
          <p:cNvSpPr/>
          <p:nvPr/>
        </p:nvSpPr>
        <p:spPr>
          <a:xfrm>
            <a:off x="6509632" y="3428997"/>
            <a:ext cx="2889237" cy="800321"/>
          </a:xfrm>
          <a:prstGeom prst="homePlate">
            <a:avLst>
              <a:gd name="adj" fmla="val 32030"/>
            </a:avLst>
          </a:prstGeom>
          <a:solidFill>
            <a:schemeClr val="accent4"/>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pPr algn="ctr">
              <a:spcBef>
                <a:spcPts val="0"/>
              </a:spcBef>
              <a:spcAft>
                <a:spcPts val="0"/>
              </a:spcAft>
              <a:buClr>
                <a:srgbClr val="000000"/>
              </a:buClr>
              <a:buSzPts val="1000"/>
            </a:pPr>
            <a:r>
              <a:rPr lang="en" sz="2000">
                <a:latin typeface="Exo 2"/>
                <a:ea typeface="Exo 2"/>
                <a:cs typeface="Exo 2"/>
                <a:sym typeface="Exo 2"/>
              </a:rPr>
              <a:t>May 25</a:t>
            </a:r>
            <a:endParaRPr sz="1600">
              <a:ea typeface="Exo 2"/>
              <a:cs typeface="Exo 2"/>
              <a:sym typeface="Exo 2"/>
            </a:endParaRPr>
          </a:p>
        </p:txBody>
      </p:sp>
      <p:sp>
        <p:nvSpPr>
          <p:cNvPr id="8" name="Google Shape;354;p40">
            <a:extLst>
              <a:ext uri="{FF2B5EF4-FFF2-40B4-BE49-F238E27FC236}">
                <a16:creationId xmlns:a16="http://schemas.microsoft.com/office/drawing/2014/main" id="{7865313E-38FE-C02D-BE02-7615EBFE421F}"/>
              </a:ext>
            </a:extLst>
          </p:cNvPr>
          <p:cNvSpPr/>
          <p:nvPr/>
        </p:nvSpPr>
        <p:spPr>
          <a:xfrm>
            <a:off x="4326593" y="3428997"/>
            <a:ext cx="2865957" cy="800321"/>
          </a:xfrm>
          <a:prstGeom prst="homePlate">
            <a:avLst>
              <a:gd name="adj" fmla="val 32030"/>
            </a:avLst>
          </a:prstGeom>
          <a:solidFill>
            <a:schemeClr val="accent3"/>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pPr algn="ctr">
              <a:spcBef>
                <a:spcPts val="0"/>
              </a:spcBef>
              <a:spcAft>
                <a:spcPts val="0"/>
              </a:spcAft>
              <a:buClr>
                <a:srgbClr val="000000"/>
              </a:buClr>
              <a:buSzPts val="1000"/>
            </a:pPr>
            <a:r>
              <a:rPr lang="en-US" sz="2000">
                <a:solidFill>
                  <a:schemeClr val="lt1"/>
                </a:solidFill>
                <a:ea typeface="Exo 2"/>
                <a:cs typeface="Exo 2"/>
                <a:sym typeface="Exo 2"/>
              </a:rPr>
              <a:t>April 25</a:t>
            </a:r>
            <a:endParaRPr sz="1600">
              <a:solidFill>
                <a:schemeClr val="lt1"/>
              </a:solidFill>
              <a:ea typeface="Exo 2"/>
              <a:cs typeface="Exo 2"/>
              <a:sym typeface="Exo 2"/>
            </a:endParaRPr>
          </a:p>
        </p:txBody>
      </p:sp>
      <p:sp>
        <p:nvSpPr>
          <p:cNvPr id="11" name="Google Shape;357;p40">
            <a:extLst>
              <a:ext uri="{FF2B5EF4-FFF2-40B4-BE49-F238E27FC236}">
                <a16:creationId xmlns:a16="http://schemas.microsoft.com/office/drawing/2014/main" id="{F00CD73F-D819-55AF-2340-3D6B6C8A56E7}"/>
              </a:ext>
            </a:extLst>
          </p:cNvPr>
          <p:cNvSpPr/>
          <p:nvPr/>
        </p:nvSpPr>
        <p:spPr>
          <a:xfrm>
            <a:off x="2245962" y="3428997"/>
            <a:ext cx="2889237" cy="800321"/>
          </a:xfrm>
          <a:prstGeom prst="homePlate">
            <a:avLst>
              <a:gd name="adj" fmla="val 32030"/>
            </a:avLst>
          </a:prstGeom>
          <a:solidFill>
            <a:schemeClr val="accent2"/>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pPr algn="ctr">
              <a:spcBef>
                <a:spcPts val="0"/>
              </a:spcBef>
              <a:spcAft>
                <a:spcPts val="0"/>
              </a:spcAft>
              <a:buClr>
                <a:srgbClr val="000000"/>
              </a:buClr>
              <a:buSzPts val="1000"/>
            </a:pPr>
            <a:r>
              <a:rPr lang="en" sz="2000">
                <a:solidFill>
                  <a:schemeClr val="dk1"/>
                </a:solidFill>
                <a:ea typeface="Exo 2"/>
                <a:cs typeface="Exo 2"/>
                <a:sym typeface="Exo 2"/>
              </a:rPr>
              <a:t>March 25</a:t>
            </a:r>
            <a:endParaRPr sz="2000">
              <a:solidFill>
                <a:schemeClr val="dk1"/>
              </a:solidFill>
              <a:ea typeface="Exo 2"/>
              <a:cs typeface="Exo 2"/>
              <a:sym typeface="Exo 2"/>
            </a:endParaRPr>
          </a:p>
        </p:txBody>
      </p:sp>
      <p:sp>
        <p:nvSpPr>
          <p:cNvPr id="14" name="Google Shape;360;p40">
            <a:extLst>
              <a:ext uri="{FF2B5EF4-FFF2-40B4-BE49-F238E27FC236}">
                <a16:creationId xmlns:a16="http://schemas.microsoft.com/office/drawing/2014/main" id="{1F9A0294-B6EA-D966-13B3-F81F99F08B1F}"/>
              </a:ext>
            </a:extLst>
          </p:cNvPr>
          <p:cNvSpPr/>
          <p:nvPr/>
        </p:nvSpPr>
        <p:spPr>
          <a:xfrm>
            <a:off x="156915" y="3428997"/>
            <a:ext cx="2865969" cy="800321"/>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365733" tIns="0" rIns="0" bIns="0" anchor="ctr" anchorCtr="0">
            <a:noAutofit/>
          </a:bodyPr>
          <a:lstStyle/>
          <a:p>
            <a:pPr algn="ctr">
              <a:spcBef>
                <a:spcPts val="0"/>
              </a:spcBef>
              <a:spcAft>
                <a:spcPts val="0"/>
              </a:spcAft>
              <a:buClr>
                <a:srgbClr val="000000"/>
              </a:buClr>
              <a:buSzPts val="1000"/>
            </a:pPr>
            <a:r>
              <a:rPr lang="en" sz="2000">
                <a:ea typeface="Exo 2"/>
                <a:cs typeface="Exo 2"/>
                <a:sym typeface="Exo 2"/>
              </a:rPr>
              <a:t>February 25</a:t>
            </a:r>
            <a:endParaRPr>
              <a:ea typeface="Exo 2"/>
              <a:cs typeface="Exo 2"/>
              <a:sym typeface="Exo 2"/>
            </a:endParaRPr>
          </a:p>
        </p:txBody>
      </p:sp>
      <p:sp>
        <p:nvSpPr>
          <p:cNvPr id="15" name="Google Shape;361;p40" title="Timeline diagram">
            <a:extLst>
              <a:ext uri="{FF2B5EF4-FFF2-40B4-BE49-F238E27FC236}">
                <a16:creationId xmlns:a16="http://schemas.microsoft.com/office/drawing/2014/main" id="{440567F2-130A-5EDF-DC1D-6F1290239A96}"/>
              </a:ext>
            </a:extLst>
          </p:cNvPr>
          <p:cNvSpPr/>
          <p:nvPr/>
        </p:nvSpPr>
        <p:spPr>
          <a:xfrm>
            <a:off x="0" y="3429000"/>
            <a:ext cx="869781" cy="800321"/>
          </a:xfrm>
          <a:prstGeom prst="homePlate">
            <a:avLst>
              <a:gd name="adj" fmla="val 32030"/>
            </a:avLst>
          </a:prstGeom>
          <a:solidFill>
            <a:schemeClr val="lt2"/>
          </a:solidFill>
          <a:ln>
            <a:noFill/>
          </a:ln>
          <a:effectLst>
            <a:outerShdw blurRad="28575" dist="9525" algn="bl" rotWithShape="0">
              <a:srgbClr val="000000">
                <a:alpha val="20000"/>
              </a:srgbClr>
            </a:outerShdw>
          </a:effectLst>
        </p:spPr>
        <p:txBody>
          <a:bodyPr spcFirstLastPara="1" wrap="square" lIns="121900" tIns="121900" rIns="121900" bIns="121900" anchor="ctr" anchorCtr="0">
            <a:noAutofit/>
          </a:bodyPr>
          <a:lstStyle/>
          <a:p>
            <a:pPr algn="ctr">
              <a:spcBef>
                <a:spcPts val="0"/>
              </a:spcBef>
              <a:spcAft>
                <a:spcPts val="0"/>
              </a:spcAft>
              <a:buClr>
                <a:srgbClr val="000000"/>
              </a:buClr>
              <a:buSzPts val="1000"/>
            </a:pPr>
            <a:endParaRPr sz="1333">
              <a:solidFill>
                <a:schemeClr val="dk1"/>
              </a:solidFill>
              <a:sym typeface="Arial"/>
            </a:endParaRPr>
          </a:p>
        </p:txBody>
      </p:sp>
      <p:cxnSp>
        <p:nvCxnSpPr>
          <p:cNvPr id="20" name="Google Shape;366;p40" title="Timeline diagram">
            <a:extLst>
              <a:ext uri="{FF2B5EF4-FFF2-40B4-BE49-F238E27FC236}">
                <a16:creationId xmlns:a16="http://schemas.microsoft.com/office/drawing/2014/main" id="{A881B096-6F4C-D622-2F52-CE432EE0F98A}"/>
              </a:ext>
            </a:extLst>
          </p:cNvPr>
          <p:cNvCxnSpPr/>
          <p:nvPr/>
        </p:nvCxnSpPr>
        <p:spPr>
          <a:xfrm rot="10800000">
            <a:off x="5537297" y="2703556"/>
            <a:ext cx="0" cy="664800"/>
          </a:xfrm>
          <a:prstGeom prst="straightConnector1">
            <a:avLst/>
          </a:prstGeom>
          <a:noFill/>
          <a:ln w="19050" cap="flat" cmpd="sng">
            <a:solidFill>
              <a:schemeClr val="dk2"/>
            </a:solidFill>
            <a:prstDash val="solid"/>
            <a:round/>
            <a:headEnd type="oval" w="med" len="med"/>
            <a:tailEnd type="oval" w="med" len="med"/>
          </a:ln>
        </p:spPr>
      </p:cxnSp>
      <p:cxnSp>
        <p:nvCxnSpPr>
          <p:cNvPr id="26" name="Google Shape;372;p40" title="Timeline diagram">
            <a:extLst>
              <a:ext uri="{FF2B5EF4-FFF2-40B4-BE49-F238E27FC236}">
                <a16:creationId xmlns:a16="http://schemas.microsoft.com/office/drawing/2014/main" id="{52B863EB-1C5F-9696-66C1-D2F2CE670731}"/>
              </a:ext>
            </a:extLst>
          </p:cNvPr>
          <p:cNvCxnSpPr>
            <a:cxnSpLocks/>
          </p:cNvCxnSpPr>
          <p:nvPr/>
        </p:nvCxnSpPr>
        <p:spPr>
          <a:xfrm flipV="1">
            <a:off x="4998425" y="4287005"/>
            <a:ext cx="0" cy="1291209"/>
          </a:xfrm>
          <a:prstGeom prst="straightConnector1">
            <a:avLst/>
          </a:prstGeom>
          <a:noFill/>
          <a:ln w="19050" cap="flat" cmpd="sng">
            <a:solidFill>
              <a:schemeClr val="dk2"/>
            </a:solidFill>
            <a:prstDash val="solid"/>
            <a:round/>
            <a:headEnd type="oval" w="med" len="med"/>
            <a:tailEnd type="oval" w="med" len="med"/>
          </a:ln>
        </p:spPr>
      </p:cxnSp>
      <p:cxnSp>
        <p:nvCxnSpPr>
          <p:cNvPr id="28" name="Google Shape;374;p40" title="Timeline diagram">
            <a:extLst>
              <a:ext uri="{FF2B5EF4-FFF2-40B4-BE49-F238E27FC236}">
                <a16:creationId xmlns:a16="http://schemas.microsoft.com/office/drawing/2014/main" id="{08309103-96AE-8708-2378-B4AED27F350A}"/>
              </a:ext>
            </a:extLst>
          </p:cNvPr>
          <p:cNvCxnSpPr/>
          <p:nvPr/>
        </p:nvCxnSpPr>
        <p:spPr>
          <a:xfrm rot="10800000">
            <a:off x="2378636" y="4229318"/>
            <a:ext cx="0" cy="664800"/>
          </a:xfrm>
          <a:prstGeom prst="straightConnector1">
            <a:avLst/>
          </a:prstGeom>
          <a:noFill/>
          <a:ln w="19050" cap="flat" cmpd="sng">
            <a:solidFill>
              <a:schemeClr val="dk2"/>
            </a:solidFill>
            <a:prstDash val="solid"/>
            <a:round/>
            <a:headEnd type="oval" w="med" len="med"/>
            <a:tailEnd type="oval" w="med" len="med"/>
          </a:ln>
        </p:spPr>
      </p:cxnSp>
      <p:sp>
        <p:nvSpPr>
          <p:cNvPr id="29" name="Google Shape;375;p40">
            <a:extLst>
              <a:ext uri="{FF2B5EF4-FFF2-40B4-BE49-F238E27FC236}">
                <a16:creationId xmlns:a16="http://schemas.microsoft.com/office/drawing/2014/main" id="{F4EE2097-AAAD-5A39-1991-E4F55E355BC2}"/>
              </a:ext>
            </a:extLst>
          </p:cNvPr>
          <p:cNvSpPr txBox="1"/>
          <p:nvPr/>
        </p:nvSpPr>
        <p:spPr>
          <a:xfrm>
            <a:off x="873670" y="4926040"/>
            <a:ext cx="3028514" cy="1691334"/>
          </a:xfrm>
          <a:prstGeom prst="roundRect">
            <a:avLst/>
          </a:prstGeom>
          <a:solidFill>
            <a:schemeClr val="accent1">
              <a:lumMod val="20000"/>
              <a:lumOff val="80000"/>
            </a:schemeClr>
          </a:solidFill>
          <a:ln>
            <a:noFill/>
          </a:ln>
        </p:spPr>
        <p:txBody>
          <a:bodyPr spcFirstLastPara="1" wrap="square" lIns="0" tIns="0" rIns="0" bIns="0" anchor="t" anchorCtr="0">
            <a:noAutofit/>
          </a:bodyPr>
          <a:lstStyle/>
          <a:p>
            <a:pPr lvl="0" algn="ctr">
              <a:buSzPts val="900"/>
            </a:pPr>
            <a:r>
              <a:rPr lang="en-SG" dirty="0">
                <a:solidFill>
                  <a:schemeClr val="dk1"/>
                </a:solidFill>
                <a:latin typeface="Exo 2"/>
                <a:ea typeface="Exo 2"/>
                <a:cs typeface="Exo 2"/>
                <a:sym typeface="Exo 2"/>
              </a:rPr>
              <a:t>27 February</a:t>
            </a:r>
          </a:p>
          <a:p>
            <a:pPr algn="ctr">
              <a:buSzPts val="900"/>
            </a:pPr>
            <a:r>
              <a:rPr lang="en-SG" dirty="0">
                <a:solidFill>
                  <a:schemeClr val="dk1"/>
                </a:solidFill>
                <a:latin typeface="Exo 2"/>
                <a:ea typeface="Exo 2"/>
                <a:cs typeface="Exo 2"/>
                <a:sym typeface="Exo 2"/>
              </a:rPr>
              <a:t>Preparing for your audit webinar/ auditor recruitment pack live on website</a:t>
            </a:r>
            <a:endParaRPr lang="en-SG" dirty="0">
              <a:solidFill>
                <a:schemeClr val="dk1"/>
              </a:solidFill>
              <a:ea typeface="Exo 2"/>
              <a:cs typeface="Exo 2"/>
            </a:endParaRPr>
          </a:p>
        </p:txBody>
      </p:sp>
      <p:cxnSp>
        <p:nvCxnSpPr>
          <p:cNvPr id="34" name="Google Shape;380;p40" title="Timeline diagram">
            <a:extLst>
              <a:ext uri="{FF2B5EF4-FFF2-40B4-BE49-F238E27FC236}">
                <a16:creationId xmlns:a16="http://schemas.microsoft.com/office/drawing/2014/main" id="{33323EAE-273C-1655-0860-1A3859F0B94C}"/>
              </a:ext>
            </a:extLst>
          </p:cNvPr>
          <p:cNvCxnSpPr>
            <a:cxnSpLocks/>
          </p:cNvCxnSpPr>
          <p:nvPr/>
        </p:nvCxnSpPr>
        <p:spPr>
          <a:xfrm flipV="1">
            <a:off x="6911157" y="4199553"/>
            <a:ext cx="0" cy="362165"/>
          </a:xfrm>
          <a:prstGeom prst="straightConnector1">
            <a:avLst/>
          </a:prstGeom>
          <a:noFill/>
          <a:ln w="19050" cap="flat" cmpd="sng">
            <a:solidFill>
              <a:schemeClr val="tx2"/>
            </a:solidFill>
            <a:prstDash val="solid"/>
            <a:round/>
            <a:headEnd type="oval" w="med" len="med"/>
            <a:tailEnd type="oval" w="med" len="med"/>
          </a:ln>
        </p:spPr>
      </p:cxnSp>
      <p:sp>
        <p:nvSpPr>
          <p:cNvPr id="42" name="Google Shape;375;p40">
            <a:extLst>
              <a:ext uri="{FF2B5EF4-FFF2-40B4-BE49-F238E27FC236}">
                <a16:creationId xmlns:a16="http://schemas.microsoft.com/office/drawing/2014/main" id="{73EC2367-47F0-1F08-EC39-A950DEF7A380}"/>
              </a:ext>
            </a:extLst>
          </p:cNvPr>
          <p:cNvSpPr txBox="1"/>
          <p:nvPr/>
        </p:nvSpPr>
        <p:spPr>
          <a:xfrm>
            <a:off x="4329224" y="1746027"/>
            <a:ext cx="2416145" cy="1018169"/>
          </a:xfrm>
          <a:prstGeom prst="roundRect">
            <a:avLst/>
          </a:prstGeom>
          <a:solidFill>
            <a:schemeClr val="accent3">
              <a:lumMod val="20000"/>
              <a:lumOff val="80000"/>
            </a:schemeClr>
          </a:solidFill>
          <a:ln>
            <a:noFill/>
          </a:ln>
        </p:spPr>
        <p:txBody>
          <a:bodyPr spcFirstLastPara="1" wrap="square" lIns="0" tIns="0" rIns="0" bIns="0" anchor="t" anchorCtr="0">
            <a:noAutofit/>
          </a:bodyPr>
          <a:lstStyle/>
          <a:p>
            <a:pPr algn="ctr"/>
            <a:r>
              <a:rPr lang="en-SG" dirty="0">
                <a:solidFill>
                  <a:schemeClr val="dk1"/>
                </a:solidFill>
                <a:latin typeface="Exo 2"/>
              </a:rPr>
              <a:t>22 April Student auditor recruitment deadline</a:t>
            </a:r>
            <a:endParaRPr lang="en-US" dirty="0">
              <a:solidFill>
                <a:schemeClr val="dk1"/>
              </a:solidFill>
              <a:latin typeface="Exo 2"/>
            </a:endParaRPr>
          </a:p>
        </p:txBody>
      </p:sp>
      <p:sp>
        <p:nvSpPr>
          <p:cNvPr id="43" name="Google Shape;375;p40">
            <a:extLst>
              <a:ext uri="{FF2B5EF4-FFF2-40B4-BE49-F238E27FC236}">
                <a16:creationId xmlns:a16="http://schemas.microsoft.com/office/drawing/2014/main" id="{631A4A04-F33C-3D89-DB03-064C0305A8EF}"/>
              </a:ext>
            </a:extLst>
          </p:cNvPr>
          <p:cNvSpPr txBox="1"/>
          <p:nvPr/>
        </p:nvSpPr>
        <p:spPr>
          <a:xfrm>
            <a:off x="5763284" y="4563711"/>
            <a:ext cx="2575147" cy="913684"/>
          </a:xfrm>
          <a:prstGeom prst="roundRect">
            <a:avLst/>
          </a:prstGeom>
          <a:solidFill>
            <a:schemeClr val="accent3">
              <a:lumMod val="20000"/>
              <a:lumOff val="80000"/>
            </a:schemeClr>
          </a:solidFill>
          <a:ln>
            <a:noFill/>
          </a:ln>
        </p:spPr>
        <p:txBody>
          <a:bodyPr spcFirstLastPara="1" wrap="square" lIns="0" tIns="0" rIns="0" bIns="0" anchor="t" anchorCtr="0">
            <a:noAutofit/>
          </a:bodyPr>
          <a:lstStyle/>
          <a:p>
            <a:pPr algn="ctr">
              <a:buSzPts val="900"/>
            </a:pPr>
            <a:r>
              <a:rPr lang="en-SG" dirty="0">
                <a:solidFill>
                  <a:schemeClr val="dk1"/>
                </a:solidFill>
                <a:latin typeface="Exo 2"/>
                <a:ea typeface="Exo 2"/>
                <a:cs typeface="Exo 2"/>
                <a:sym typeface="Exo 2"/>
              </a:rPr>
              <a:t>30 April/1 May </a:t>
            </a:r>
            <a:endParaRPr lang="en-US" dirty="0">
              <a:solidFill>
                <a:schemeClr val="dk1"/>
              </a:solidFill>
            </a:endParaRPr>
          </a:p>
          <a:p>
            <a:pPr algn="ctr">
              <a:buSzPts val="900"/>
            </a:pPr>
            <a:r>
              <a:rPr lang="en-SG" dirty="0">
                <a:solidFill>
                  <a:schemeClr val="dk1"/>
                </a:solidFill>
                <a:latin typeface="Exo 2"/>
                <a:ea typeface="Exo 2"/>
                <a:cs typeface="Exo 2"/>
                <a:sym typeface="Exo 2"/>
              </a:rPr>
              <a:t>Auditor training days </a:t>
            </a:r>
            <a:endParaRPr lang="en-SG" dirty="0">
              <a:solidFill>
                <a:schemeClr val="dk1"/>
              </a:solidFill>
              <a:ea typeface="Exo 2"/>
              <a:cs typeface="Exo 2"/>
            </a:endParaRPr>
          </a:p>
        </p:txBody>
      </p:sp>
      <p:sp>
        <p:nvSpPr>
          <p:cNvPr id="44" name="Google Shape;375;p40">
            <a:extLst>
              <a:ext uri="{FF2B5EF4-FFF2-40B4-BE49-F238E27FC236}">
                <a16:creationId xmlns:a16="http://schemas.microsoft.com/office/drawing/2014/main" id="{9A77BC3A-36D4-8E1D-4BA0-0910B88A8160}"/>
              </a:ext>
            </a:extLst>
          </p:cNvPr>
          <p:cNvSpPr txBox="1"/>
          <p:nvPr/>
        </p:nvSpPr>
        <p:spPr>
          <a:xfrm>
            <a:off x="4059378" y="5592400"/>
            <a:ext cx="2657797" cy="946380"/>
          </a:xfrm>
          <a:prstGeom prst="roundRect">
            <a:avLst/>
          </a:prstGeom>
          <a:solidFill>
            <a:schemeClr val="accent2">
              <a:lumMod val="20000"/>
              <a:lumOff val="80000"/>
            </a:schemeClr>
          </a:solidFill>
          <a:ln>
            <a:noFill/>
          </a:ln>
        </p:spPr>
        <p:txBody>
          <a:bodyPr spcFirstLastPara="1" wrap="square" lIns="0" tIns="0" rIns="0" bIns="0" anchor="t" anchorCtr="0">
            <a:noAutofit/>
          </a:bodyPr>
          <a:lstStyle/>
          <a:p>
            <a:pPr algn="ctr">
              <a:buSzPts val="900"/>
            </a:pPr>
            <a:r>
              <a:rPr lang="en-SG" dirty="0">
                <a:solidFill>
                  <a:schemeClr val="dk1"/>
                </a:solidFill>
                <a:latin typeface="Exo 2"/>
                <a:ea typeface="Exo 2"/>
                <a:cs typeface="Exo 2"/>
                <a:sym typeface="Exo 2"/>
              </a:rPr>
              <a:t>11 April</a:t>
            </a:r>
            <a:endParaRPr lang="en-US" dirty="0">
              <a:solidFill>
                <a:schemeClr val="dk1"/>
              </a:solidFill>
              <a:latin typeface="Exo 2"/>
              <a:ea typeface="Exo 2"/>
              <a:cs typeface="Exo 2"/>
              <a:sym typeface="Exo 2"/>
            </a:endParaRPr>
          </a:p>
          <a:p>
            <a:pPr algn="ctr">
              <a:buSzPts val="900"/>
            </a:pPr>
            <a:r>
              <a:rPr lang="en-SG" dirty="0">
                <a:solidFill>
                  <a:schemeClr val="dk1"/>
                </a:solidFill>
                <a:latin typeface="Exo 2"/>
                <a:ea typeface="Exo 2"/>
                <a:cs typeface="Exo 2"/>
                <a:sym typeface="Exo 2"/>
              </a:rPr>
              <a:t>Toolkit submission deadline </a:t>
            </a:r>
            <a:endParaRPr lang="en-SG" dirty="0">
              <a:solidFill>
                <a:schemeClr val="dk1"/>
              </a:solidFill>
            </a:endParaRPr>
          </a:p>
        </p:txBody>
      </p:sp>
      <p:sp>
        <p:nvSpPr>
          <p:cNvPr id="7" name="TextBox 6">
            <a:extLst>
              <a:ext uri="{FF2B5EF4-FFF2-40B4-BE49-F238E27FC236}">
                <a16:creationId xmlns:a16="http://schemas.microsoft.com/office/drawing/2014/main" id="{9FAF0C12-321C-A376-2C32-E14DDAF8DFCB}"/>
              </a:ext>
            </a:extLst>
          </p:cNvPr>
          <p:cNvSpPr txBox="1"/>
          <p:nvPr/>
        </p:nvSpPr>
        <p:spPr>
          <a:xfrm>
            <a:off x="6857309" y="2298114"/>
            <a:ext cx="2273608" cy="646331"/>
          </a:xfrm>
          <a:prstGeom prst="rect">
            <a:avLst/>
          </a:prstGeom>
          <a:solidFill>
            <a:schemeClr val="accent4">
              <a:lumMod val="20000"/>
              <a:lumOff val="80000"/>
            </a:schemeClr>
          </a:solidFill>
        </p:spPr>
        <p:txBody>
          <a:bodyPr wrap="square" lIns="91440" tIns="45720" rIns="91440" bIns="45720" anchor="t">
            <a:spAutoFit/>
          </a:bodyPr>
          <a:lstStyle/>
          <a:p>
            <a:pPr algn="ctr"/>
            <a:r>
              <a:rPr lang="en-GB" dirty="0">
                <a:latin typeface="Exo 2"/>
              </a:rPr>
              <a:t>16 May</a:t>
            </a:r>
          </a:p>
          <a:p>
            <a:pPr algn="ctr"/>
            <a:r>
              <a:rPr lang="en-GB" dirty="0">
                <a:latin typeface="Exo 2"/>
              </a:rPr>
              <a:t>Audits completed </a:t>
            </a:r>
          </a:p>
        </p:txBody>
      </p:sp>
      <p:cxnSp>
        <p:nvCxnSpPr>
          <p:cNvPr id="9" name="Google Shape;372;p40" title="Timeline diagram">
            <a:extLst>
              <a:ext uri="{FF2B5EF4-FFF2-40B4-BE49-F238E27FC236}">
                <a16:creationId xmlns:a16="http://schemas.microsoft.com/office/drawing/2014/main" id="{B3034BC3-958B-094B-C996-842F36BA0E1B}"/>
              </a:ext>
            </a:extLst>
          </p:cNvPr>
          <p:cNvCxnSpPr>
            <a:cxnSpLocks/>
          </p:cNvCxnSpPr>
          <p:nvPr/>
        </p:nvCxnSpPr>
        <p:spPr>
          <a:xfrm flipH="1" flipV="1">
            <a:off x="8755305" y="2949146"/>
            <a:ext cx="6421" cy="417711"/>
          </a:xfrm>
          <a:prstGeom prst="straightConnector1">
            <a:avLst/>
          </a:prstGeom>
          <a:noFill/>
          <a:ln w="19050" cap="flat" cmpd="sng">
            <a:solidFill>
              <a:schemeClr val="dk2"/>
            </a:solidFill>
            <a:prstDash val="solid"/>
            <a:round/>
            <a:headEnd type="oval" w="med" len="med"/>
            <a:tailEnd type="oval" w="med" len="med"/>
          </a:ln>
        </p:spPr>
      </p:cxnSp>
      <p:sp>
        <p:nvSpPr>
          <p:cNvPr id="13" name="TextBox 12">
            <a:extLst>
              <a:ext uri="{FF2B5EF4-FFF2-40B4-BE49-F238E27FC236}">
                <a16:creationId xmlns:a16="http://schemas.microsoft.com/office/drawing/2014/main" id="{26735DB4-8117-F471-DE35-DC850B81D5EA}"/>
              </a:ext>
            </a:extLst>
          </p:cNvPr>
          <p:cNvSpPr txBox="1"/>
          <p:nvPr/>
        </p:nvSpPr>
        <p:spPr>
          <a:xfrm>
            <a:off x="8089638" y="1268768"/>
            <a:ext cx="2416146" cy="646331"/>
          </a:xfrm>
          <a:prstGeom prst="rect">
            <a:avLst/>
          </a:prstGeom>
          <a:solidFill>
            <a:schemeClr val="accent4">
              <a:lumMod val="20000"/>
              <a:lumOff val="80000"/>
            </a:schemeClr>
          </a:solidFill>
        </p:spPr>
        <p:txBody>
          <a:bodyPr wrap="square" lIns="91440" tIns="45720" rIns="91440" bIns="45720" anchor="t">
            <a:spAutoFit/>
          </a:bodyPr>
          <a:lstStyle/>
          <a:p>
            <a:r>
              <a:rPr lang="en-GB" dirty="0">
                <a:latin typeface="Exo 2"/>
              </a:rPr>
              <a:t>19 May – 13 June</a:t>
            </a:r>
          </a:p>
          <a:p>
            <a:r>
              <a:rPr lang="en-GB" dirty="0">
                <a:latin typeface="Exo 2"/>
              </a:rPr>
              <a:t> Audit moderation </a:t>
            </a:r>
          </a:p>
        </p:txBody>
      </p:sp>
      <p:cxnSp>
        <p:nvCxnSpPr>
          <p:cNvPr id="18" name="Google Shape;372;p40" title="Timeline diagram">
            <a:extLst>
              <a:ext uri="{FF2B5EF4-FFF2-40B4-BE49-F238E27FC236}">
                <a16:creationId xmlns:a16="http://schemas.microsoft.com/office/drawing/2014/main" id="{F9BAA74F-88EA-C09E-EEE8-C3DC3BFF7481}"/>
              </a:ext>
            </a:extLst>
          </p:cNvPr>
          <p:cNvCxnSpPr>
            <a:cxnSpLocks/>
          </p:cNvCxnSpPr>
          <p:nvPr/>
        </p:nvCxnSpPr>
        <p:spPr>
          <a:xfrm flipV="1">
            <a:off x="9129733" y="2015124"/>
            <a:ext cx="0" cy="1399961"/>
          </a:xfrm>
          <a:prstGeom prst="straightConnector1">
            <a:avLst/>
          </a:prstGeom>
          <a:noFill/>
          <a:ln w="19050" cap="flat" cmpd="sng">
            <a:solidFill>
              <a:schemeClr val="dk2"/>
            </a:solidFill>
            <a:prstDash val="solid"/>
            <a:round/>
            <a:headEnd type="oval" w="med" len="med"/>
            <a:tailEnd type="oval" w="med" len="med"/>
          </a:ln>
        </p:spPr>
      </p:cxnSp>
      <p:sp>
        <p:nvSpPr>
          <p:cNvPr id="22" name="TextBox 21">
            <a:extLst>
              <a:ext uri="{FF2B5EF4-FFF2-40B4-BE49-F238E27FC236}">
                <a16:creationId xmlns:a16="http://schemas.microsoft.com/office/drawing/2014/main" id="{B6FF129C-038D-4F37-0D3F-8C5E826896D9}"/>
              </a:ext>
            </a:extLst>
          </p:cNvPr>
          <p:cNvSpPr txBox="1"/>
          <p:nvPr/>
        </p:nvSpPr>
        <p:spPr>
          <a:xfrm>
            <a:off x="9129733" y="4958180"/>
            <a:ext cx="2458287" cy="646331"/>
          </a:xfrm>
          <a:prstGeom prst="rect">
            <a:avLst/>
          </a:prstGeom>
          <a:solidFill>
            <a:schemeClr val="accent1">
              <a:lumMod val="20000"/>
              <a:lumOff val="80000"/>
            </a:schemeClr>
          </a:solidFill>
        </p:spPr>
        <p:txBody>
          <a:bodyPr wrap="square" lIns="91440" tIns="45720" rIns="91440" bIns="45720" anchor="t">
            <a:spAutoFit/>
          </a:bodyPr>
          <a:lstStyle/>
          <a:p>
            <a:pPr algn="ctr"/>
            <a:r>
              <a:rPr lang="en-GB" dirty="0">
                <a:latin typeface="Exo 2"/>
              </a:rPr>
              <a:t>16 June</a:t>
            </a:r>
            <a:endParaRPr lang="en-GB" dirty="0"/>
          </a:p>
          <a:p>
            <a:pPr algn="ctr"/>
            <a:r>
              <a:rPr lang="en-GB" dirty="0">
                <a:latin typeface="Exo 2"/>
              </a:rPr>
              <a:t>Final reports issued </a:t>
            </a:r>
          </a:p>
        </p:txBody>
      </p:sp>
      <p:cxnSp>
        <p:nvCxnSpPr>
          <p:cNvPr id="23" name="Google Shape;380;p40" title="Timeline diagram">
            <a:extLst>
              <a:ext uri="{FF2B5EF4-FFF2-40B4-BE49-F238E27FC236}">
                <a16:creationId xmlns:a16="http://schemas.microsoft.com/office/drawing/2014/main" id="{217D538E-51E0-0813-6912-156A394D2C88}"/>
              </a:ext>
            </a:extLst>
          </p:cNvPr>
          <p:cNvCxnSpPr/>
          <p:nvPr/>
        </p:nvCxnSpPr>
        <p:spPr>
          <a:xfrm rot="10800000">
            <a:off x="10148935" y="4229318"/>
            <a:ext cx="0" cy="664800"/>
          </a:xfrm>
          <a:prstGeom prst="straightConnector1">
            <a:avLst/>
          </a:prstGeom>
          <a:noFill/>
          <a:ln w="19050" cap="flat" cmpd="sng">
            <a:solidFill>
              <a:schemeClr val="tx2"/>
            </a:solidFill>
            <a:prstDash val="solid"/>
            <a:round/>
            <a:headEnd type="oval" w="med" len="med"/>
            <a:tailEnd type="oval" w="med" len="med"/>
          </a:ln>
        </p:spPr>
      </p:cxnSp>
      <p:sp>
        <p:nvSpPr>
          <p:cNvPr id="25" name="TextBox 24">
            <a:extLst>
              <a:ext uri="{FF2B5EF4-FFF2-40B4-BE49-F238E27FC236}">
                <a16:creationId xmlns:a16="http://schemas.microsoft.com/office/drawing/2014/main" id="{7BFAEB98-D5F5-380D-A319-115CB9347587}"/>
              </a:ext>
            </a:extLst>
          </p:cNvPr>
          <p:cNvSpPr txBox="1"/>
          <p:nvPr/>
        </p:nvSpPr>
        <p:spPr>
          <a:xfrm>
            <a:off x="9426959" y="2015124"/>
            <a:ext cx="2040450" cy="646331"/>
          </a:xfrm>
          <a:prstGeom prst="rect">
            <a:avLst/>
          </a:prstGeom>
          <a:solidFill>
            <a:schemeClr val="accent1">
              <a:lumMod val="20000"/>
              <a:lumOff val="80000"/>
            </a:schemeClr>
          </a:solidFill>
        </p:spPr>
        <p:txBody>
          <a:bodyPr wrap="square" lIns="91440" tIns="45720" rIns="91440" bIns="45720" anchor="t">
            <a:spAutoFit/>
          </a:bodyPr>
          <a:lstStyle/>
          <a:p>
            <a:pPr algn="ctr"/>
            <a:r>
              <a:rPr lang="en-GB" dirty="0">
                <a:latin typeface="Exo 2"/>
              </a:rPr>
              <a:t>23 June</a:t>
            </a:r>
          </a:p>
          <a:p>
            <a:pPr algn="ctr"/>
            <a:r>
              <a:rPr lang="en-GB" dirty="0">
                <a:latin typeface="Exo 2"/>
              </a:rPr>
              <a:t>Celebration event </a:t>
            </a:r>
          </a:p>
        </p:txBody>
      </p:sp>
      <p:cxnSp>
        <p:nvCxnSpPr>
          <p:cNvPr id="27" name="Google Shape;380;p40" title="Timeline diagram">
            <a:extLst>
              <a:ext uri="{FF2B5EF4-FFF2-40B4-BE49-F238E27FC236}">
                <a16:creationId xmlns:a16="http://schemas.microsoft.com/office/drawing/2014/main" id="{398BC393-E42B-EF31-1F3F-A1F095A14A8F}"/>
              </a:ext>
            </a:extLst>
          </p:cNvPr>
          <p:cNvCxnSpPr/>
          <p:nvPr/>
        </p:nvCxnSpPr>
        <p:spPr>
          <a:xfrm rot="10800000">
            <a:off x="10441689" y="2739919"/>
            <a:ext cx="0" cy="664800"/>
          </a:xfrm>
          <a:prstGeom prst="straightConnector1">
            <a:avLst/>
          </a:prstGeom>
          <a:noFill/>
          <a:ln w="19050" cap="flat" cmpd="sng">
            <a:solidFill>
              <a:schemeClr val="tx2"/>
            </a:solidFill>
            <a:prstDash val="solid"/>
            <a:round/>
            <a:headEnd type="oval" w="med" len="med"/>
            <a:tailEnd type="oval" w="med" len="med"/>
          </a:ln>
        </p:spPr>
      </p:cxnSp>
      <p:sp>
        <p:nvSpPr>
          <p:cNvPr id="31" name="TextBox 30">
            <a:extLst>
              <a:ext uri="{FF2B5EF4-FFF2-40B4-BE49-F238E27FC236}">
                <a16:creationId xmlns:a16="http://schemas.microsoft.com/office/drawing/2014/main" id="{379BFF67-6954-1E85-04B9-F532384B6984}"/>
              </a:ext>
            </a:extLst>
          </p:cNvPr>
          <p:cNvSpPr txBox="1"/>
          <p:nvPr/>
        </p:nvSpPr>
        <p:spPr>
          <a:xfrm>
            <a:off x="6857309" y="5769497"/>
            <a:ext cx="3208857" cy="646331"/>
          </a:xfrm>
          <a:prstGeom prst="rect">
            <a:avLst/>
          </a:prstGeom>
          <a:solidFill>
            <a:schemeClr val="accent4">
              <a:lumMod val="20000"/>
              <a:lumOff val="80000"/>
            </a:schemeClr>
          </a:solidFill>
        </p:spPr>
        <p:txBody>
          <a:bodyPr wrap="square" lIns="91440" tIns="45720" rIns="91440" bIns="45720" anchor="t">
            <a:spAutoFit/>
          </a:bodyPr>
          <a:lstStyle/>
          <a:p>
            <a:pPr algn="ctr"/>
            <a:r>
              <a:rPr lang="en-GB" dirty="0">
                <a:latin typeface="Exo 2"/>
              </a:rPr>
              <a:t>1 May</a:t>
            </a:r>
          </a:p>
          <a:p>
            <a:pPr algn="ctr"/>
            <a:r>
              <a:rPr lang="en-GB" dirty="0">
                <a:latin typeface="Exo 2"/>
              </a:rPr>
              <a:t>Audit meetings</a:t>
            </a:r>
            <a:endParaRPr lang="en-GB" dirty="0"/>
          </a:p>
        </p:txBody>
      </p:sp>
      <p:cxnSp>
        <p:nvCxnSpPr>
          <p:cNvPr id="32" name="Google Shape;372;p40" title="Timeline diagram">
            <a:extLst>
              <a:ext uri="{FF2B5EF4-FFF2-40B4-BE49-F238E27FC236}">
                <a16:creationId xmlns:a16="http://schemas.microsoft.com/office/drawing/2014/main" id="{98887936-D373-38B4-4ACB-0BC669D2C4AF}"/>
              </a:ext>
            </a:extLst>
          </p:cNvPr>
          <p:cNvCxnSpPr>
            <a:cxnSpLocks/>
          </p:cNvCxnSpPr>
          <p:nvPr/>
        </p:nvCxnSpPr>
        <p:spPr>
          <a:xfrm flipV="1">
            <a:off x="8410318" y="4315942"/>
            <a:ext cx="0" cy="1399961"/>
          </a:xfrm>
          <a:prstGeom prst="straightConnector1">
            <a:avLst/>
          </a:prstGeom>
          <a:noFill/>
          <a:ln w="19050" cap="flat" cmpd="sng">
            <a:solidFill>
              <a:schemeClr val="dk2"/>
            </a:solidFill>
            <a:prstDash val="solid"/>
            <a:round/>
            <a:headEnd type="oval" w="med" len="med"/>
            <a:tailEnd type="oval" w="med" len="med"/>
          </a:ln>
        </p:spPr>
      </p:cxnSp>
      <p:sp>
        <p:nvSpPr>
          <p:cNvPr id="40" name="Title 39">
            <a:extLst>
              <a:ext uri="{FF2B5EF4-FFF2-40B4-BE49-F238E27FC236}">
                <a16:creationId xmlns:a16="http://schemas.microsoft.com/office/drawing/2014/main" id="{9F86D65D-06FA-539B-B8DD-C5BAB2C9B03D}"/>
              </a:ext>
            </a:extLst>
          </p:cNvPr>
          <p:cNvSpPr>
            <a:spLocks noGrp="1"/>
          </p:cNvSpPr>
          <p:nvPr>
            <p:ph type="ctrTitle"/>
          </p:nvPr>
        </p:nvSpPr>
        <p:spPr>
          <a:xfrm>
            <a:off x="388093" y="354017"/>
            <a:ext cx="10306050" cy="914400"/>
          </a:xfrm>
        </p:spPr>
        <p:txBody>
          <a:bodyPr/>
          <a:lstStyle/>
          <a:p>
            <a:r>
              <a:rPr lang="en-US"/>
              <a:t>Auditing timings</a:t>
            </a:r>
            <a:endParaRPr lang="en-GB"/>
          </a:p>
        </p:txBody>
      </p:sp>
      <p:sp>
        <p:nvSpPr>
          <p:cNvPr id="45" name="Google Shape;375;p40">
            <a:extLst>
              <a:ext uri="{FF2B5EF4-FFF2-40B4-BE49-F238E27FC236}">
                <a16:creationId xmlns:a16="http://schemas.microsoft.com/office/drawing/2014/main" id="{B60AB7B4-E2CE-A47A-09A3-FC12CD32E3AC}"/>
              </a:ext>
            </a:extLst>
          </p:cNvPr>
          <p:cNvSpPr txBox="1"/>
          <p:nvPr/>
        </p:nvSpPr>
        <p:spPr>
          <a:xfrm>
            <a:off x="1484727" y="1835438"/>
            <a:ext cx="2416145" cy="914401"/>
          </a:xfrm>
          <a:prstGeom prst="roundRect">
            <a:avLst/>
          </a:prstGeom>
          <a:solidFill>
            <a:schemeClr val="accent2">
              <a:lumMod val="20000"/>
              <a:lumOff val="80000"/>
            </a:schemeClr>
          </a:solidFill>
          <a:ln>
            <a:noFill/>
          </a:ln>
        </p:spPr>
        <p:txBody>
          <a:bodyPr spcFirstLastPara="1" wrap="square" lIns="0" tIns="0" rIns="0" bIns="0" anchor="t" anchorCtr="0">
            <a:noAutofit/>
          </a:bodyPr>
          <a:lstStyle/>
          <a:p>
            <a:pPr algn="ctr">
              <a:buSzPts val="900"/>
            </a:pPr>
            <a:r>
              <a:rPr lang="en-SG" dirty="0">
                <a:solidFill>
                  <a:schemeClr val="dk1"/>
                </a:solidFill>
                <a:latin typeface="Exo 2"/>
                <a:ea typeface="Exo 2"/>
                <a:cs typeface="Exo 2"/>
                <a:sym typeface="Exo 2"/>
              </a:rPr>
              <a:t>Auditor recruitment comms pack goes out 6 March</a:t>
            </a:r>
            <a:endParaRPr lang="en-SG" dirty="0">
              <a:solidFill>
                <a:schemeClr val="dk1"/>
              </a:solidFill>
              <a:latin typeface="Exo 2"/>
              <a:ea typeface="Exo 2"/>
              <a:cs typeface="Exo 2"/>
            </a:endParaRPr>
          </a:p>
        </p:txBody>
      </p:sp>
      <p:cxnSp>
        <p:nvCxnSpPr>
          <p:cNvPr id="46" name="Google Shape;366;p40" title="Timeline diagram">
            <a:extLst>
              <a:ext uri="{FF2B5EF4-FFF2-40B4-BE49-F238E27FC236}">
                <a16:creationId xmlns:a16="http://schemas.microsoft.com/office/drawing/2014/main" id="{6B5DFCEC-F590-C37F-5935-2C8BB7DA5ECA}"/>
              </a:ext>
            </a:extLst>
          </p:cNvPr>
          <p:cNvCxnSpPr>
            <a:cxnSpLocks/>
          </p:cNvCxnSpPr>
          <p:nvPr/>
        </p:nvCxnSpPr>
        <p:spPr>
          <a:xfrm flipV="1">
            <a:off x="2867155" y="2844294"/>
            <a:ext cx="9419" cy="490248"/>
          </a:xfrm>
          <a:prstGeom prst="straightConnector1">
            <a:avLst/>
          </a:prstGeom>
          <a:noFill/>
          <a:ln w="19050" cap="flat" cmpd="sng">
            <a:solidFill>
              <a:schemeClr val="dk2"/>
            </a:solidFill>
            <a:prstDash val="solid"/>
            <a:round/>
            <a:headEnd type="oval" w="med" len="med"/>
            <a:tailEnd type="oval" w="med" len="med"/>
          </a:ln>
        </p:spPr>
      </p:cxnSp>
    </p:spTree>
    <p:extLst>
      <p:ext uri="{BB962C8B-B14F-4D97-AF65-F5344CB8AC3E}">
        <p14:creationId xmlns:p14="http://schemas.microsoft.com/office/powerpoint/2010/main" val="183731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EA95-96CA-41E2-34E3-88EAFFCD20B1}"/>
            </a:ext>
          </a:extLst>
        </p:cNvPr>
        <p:cNvGrpSpPr/>
        <p:nvPr/>
      </p:nvGrpSpPr>
      <p:grpSpPr>
        <a:xfrm>
          <a:off x="0" y="0"/>
          <a:ext cx="0" cy="0"/>
          <a:chOff x="0" y="0"/>
          <a:chExt cx="0" cy="0"/>
        </a:xfrm>
      </p:grpSpPr>
      <p:sp>
        <p:nvSpPr>
          <p:cNvPr id="14339" name="Text Placeholder 12">
            <a:extLst>
              <a:ext uri="{FF2B5EF4-FFF2-40B4-BE49-F238E27FC236}">
                <a16:creationId xmlns:a16="http://schemas.microsoft.com/office/drawing/2014/main" id="{63A2325C-0523-1E08-D15C-17ADC75B7C84}"/>
              </a:ext>
            </a:extLst>
          </p:cNvPr>
          <p:cNvSpPr>
            <a:spLocks noGrp="1" noChangeArrowheads="1"/>
          </p:cNvSpPr>
          <p:nvPr>
            <p:ph type="body" sz="quarter" idx="10"/>
          </p:nvPr>
        </p:nvSpPr>
        <p:spPr>
          <a:xfrm>
            <a:off x="512180" y="3858026"/>
            <a:ext cx="8229600" cy="457200"/>
          </a:xfrm>
        </p:spPr>
        <p:txBody>
          <a:bodyPr anchor="ctr"/>
          <a:lstStyle/>
          <a:p>
            <a:pPr eaLnBrk="1" hangingPunct="1"/>
            <a:r>
              <a:rPr lang="en-US" altLang="en-US">
                <a:solidFill>
                  <a:schemeClr val="accent3"/>
                </a:solidFill>
                <a:latin typeface="Exo 2"/>
              </a:rPr>
              <a:t>A guide to completing the toolkit </a:t>
            </a:r>
            <a:endParaRPr lang="en-US" altLang="en-US">
              <a:solidFill>
                <a:schemeClr val="accent3"/>
              </a:solidFill>
            </a:endParaRPr>
          </a:p>
        </p:txBody>
      </p:sp>
      <p:pic>
        <p:nvPicPr>
          <p:cNvPr id="6" name="Picture 5" descr="Logo&#10;&#10;Description automatically generated">
            <a:extLst>
              <a:ext uri="{FF2B5EF4-FFF2-40B4-BE49-F238E27FC236}">
                <a16:creationId xmlns:a16="http://schemas.microsoft.com/office/drawing/2014/main" id="{99239FB0-8885-A732-9426-51ECD845B2B2}"/>
              </a:ext>
            </a:extLst>
          </p:cNvPr>
          <p:cNvPicPr>
            <a:picLocks noChangeAspect="1"/>
          </p:cNvPicPr>
          <p:nvPr/>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
        <p:nvSpPr>
          <p:cNvPr id="2" name="Title 1">
            <a:extLst>
              <a:ext uri="{FF2B5EF4-FFF2-40B4-BE49-F238E27FC236}">
                <a16:creationId xmlns:a16="http://schemas.microsoft.com/office/drawing/2014/main" id="{76DC0B94-8111-E80A-F476-A50B06D148DA}"/>
              </a:ext>
            </a:extLst>
          </p:cNvPr>
          <p:cNvSpPr>
            <a:spLocks noGrp="1"/>
          </p:cNvSpPr>
          <p:nvPr>
            <p:ph type="title"/>
          </p:nvPr>
        </p:nvSpPr>
        <p:spPr>
          <a:xfrm>
            <a:off x="512180" y="1902695"/>
            <a:ext cx="6895618" cy="1097280"/>
          </a:xfrm>
        </p:spPr>
        <p:txBody>
          <a:bodyPr/>
          <a:lstStyle/>
          <a:p>
            <a:r>
              <a:rPr lang="en-US" sz="5400">
                <a:solidFill>
                  <a:schemeClr val="accent3"/>
                </a:solidFill>
              </a:rPr>
              <a:t>Completing the toolkit</a:t>
            </a:r>
            <a:endParaRPr lang="en-GB" sz="5400">
              <a:solidFill>
                <a:schemeClr val="accent3"/>
              </a:solidFill>
            </a:endParaRPr>
          </a:p>
        </p:txBody>
      </p:sp>
      <p:pic>
        <p:nvPicPr>
          <p:cNvPr id="4" name="Picture 3">
            <a:extLst>
              <a:ext uri="{FF2B5EF4-FFF2-40B4-BE49-F238E27FC236}">
                <a16:creationId xmlns:a16="http://schemas.microsoft.com/office/drawing/2014/main" id="{5D721412-9011-6C31-12E6-E6AA7F379E6B}"/>
              </a:ext>
            </a:extLst>
          </p:cNvPr>
          <p:cNvPicPr>
            <a:picLocks noChangeAspect="1"/>
          </p:cNvPicPr>
          <p:nvPr/>
        </p:nvPicPr>
        <p:blipFill>
          <a:blip r:embed="rId3"/>
          <a:stretch>
            <a:fillRect/>
          </a:stretch>
        </p:blipFill>
        <p:spPr>
          <a:xfrm>
            <a:off x="7226823" y="874980"/>
            <a:ext cx="4695507" cy="4695507"/>
          </a:xfrm>
          <a:prstGeom prst="rect">
            <a:avLst/>
          </a:prstGeom>
        </p:spPr>
      </p:pic>
    </p:spTree>
    <p:extLst>
      <p:ext uri="{BB962C8B-B14F-4D97-AF65-F5344CB8AC3E}">
        <p14:creationId xmlns:p14="http://schemas.microsoft.com/office/powerpoint/2010/main" val="414642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5DE001-E1C3-B3D8-E0B4-1B551C8AAD7E}"/>
              </a:ext>
            </a:extLst>
          </p:cNvPr>
          <p:cNvPicPr>
            <a:picLocks noChangeAspect="1"/>
          </p:cNvPicPr>
          <p:nvPr/>
        </p:nvPicPr>
        <p:blipFill>
          <a:blip r:embed="rId2"/>
          <a:stretch>
            <a:fillRect/>
          </a:stretch>
        </p:blipFill>
        <p:spPr>
          <a:xfrm>
            <a:off x="104172" y="1597307"/>
            <a:ext cx="11579175" cy="4430293"/>
          </a:xfrm>
          <a:prstGeom prst="rect">
            <a:avLst/>
          </a:prstGeom>
        </p:spPr>
      </p:pic>
      <p:cxnSp>
        <p:nvCxnSpPr>
          <p:cNvPr id="10" name="Straight Arrow Connector 9">
            <a:extLst>
              <a:ext uri="{FF2B5EF4-FFF2-40B4-BE49-F238E27FC236}">
                <a16:creationId xmlns:a16="http://schemas.microsoft.com/office/drawing/2014/main" id="{03814A44-FA34-B37C-A9E8-DC707FEA53FB}"/>
              </a:ext>
            </a:extLst>
          </p:cNvPr>
          <p:cNvCxnSpPr>
            <a:cxnSpLocks/>
          </p:cNvCxnSpPr>
          <p:nvPr/>
        </p:nvCxnSpPr>
        <p:spPr>
          <a:xfrm flipH="1">
            <a:off x="1250066" y="1180618"/>
            <a:ext cx="1076445" cy="15596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A057033F-D0C4-9D3A-7B96-9EA0FCC0C44E}"/>
              </a:ext>
            </a:extLst>
          </p:cNvPr>
          <p:cNvSpPr txBox="1"/>
          <p:nvPr/>
        </p:nvSpPr>
        <p:spPr>
          <a:xfrm>
            <a:off x="1788288" y="661388"/>
            <a:ext cx="1504709" cy="523220"/>
          </a:xfrm>
          <a:prstGeom prst="rect">
            <a:avLst/>
          </a:prstGeom>
          <a:solidFill>
            <a:schemeClr val="accent1">
              <a:lumMod val="20000"/>
              <a:lumOff val="80000"/>
            </a:schemeClr>
          </a:solidFill>
        </p:spPr>
        <p:txBody>
          <a:bodyPr wrap="square" rtlCol="0">
            <a:spAutoFit/>
          </a:bodyPr>
          <a:lstStyle/>
          <a:p>
            <a:r>
              <a:rPr lang="en-US" sz="2800"/>
              <a:t>Criteria</a:t>
            </a:r>
            <a:endParaRPr lang="en-GB" sz="2800"/>
          </a:p>
        </p:txBody>
      </p:sp>
    </p:spTree>
    <p:extLst>
      <p:ext uri="{BB962C8B-B14F-4D97-AF65-F5344CB8AC3E}">
        <p14:creationId xmlns:p14="http://schemas.microsoft.com/office/powerpoint/2010/main" val="409899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AE924-F8D9-881A-F6D1-00DD5620648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52CC4C6-479C-DEF7-B269-F7356DC628CC}"/>
              </a:ext>
            </a:extLst>
          </p:cNvPr>
          <p:cNvSpPr txBox="1"/>
          <p:nvPr/>
        </p:nvSpPr>
        <p:spPr>
          <a:xfrm>
            <a:off x="3426105" y="593781"/>
            <a:ext cx="2500133" cy="954107"/>
          </a:xfrm>
          <a:prstGeom prst="rect">
            <a:avLst/>
          </a:prstGeom>
          <a:solidFill>
            <a:schemeClr val="accent1">
              <a:lumMod val="20000"/>
              <a:lumOff val="80000"/>
            </a:schemeClr>
          </a:solidFill>
        </p:spPr>
        <p:txBody>
          <a:bodyPr wrap="square" rtlCol="0">
            <a:spAutoFit/>
          </a:bodyPr>
          <a:lstStyle/>
          <a:p>
            <a:r>
              <a:rPr lang="en-US" sz="2800"/>
              <a:t>Further information</a:t>
            </a:r>
            <a:endParaRPr lang="en-GB" sz="2800"/>
          </a:p>
        </p:txBody>
      </p:sp>
      <p:pic>
        <p:nvPicPr>
          <p:cNvPr id="4" name="Picture 3">
            <a:extLst>
              <a:ext uri="{FF2B5EF4-FFF2-40B4-BE49-F238E27FC236}">
                <a16:creationId xmlns:a16="http://schemas.microsoft.com/office/drawing/2014/main" id="{86A37A06-4CE3-BD8E-7996-21FF02E974F9}"/>
              </a:ext>
            </a:extLst>
          </p:cNvPr>
          <p:cNvPicPr>
            <a:picLocks noChangeAspect="1"/>
          </p:cNvPicPr>
          <p:nvPr/>
        </p:nvPicPr>
        <p:blipFill>
          <a:blip r:embed="rId2"/>
          <a:stretch>
            <a:fillRect/>
          </a:stretch>
        </p:blipFill>
        <p:spPr>
          <a:xfrm>
            <a:off x="0" y="1683797"/>
            <a:ext cx="12192000" cy="4835683"/>
          </a:xfrm>
          <a:prstGeom prst="rect">
            <a:avLst/>
          </a:prstGeom>
        </p:spPr>
      </p:pic>
      <p:cxnSp>
        <p:nvCxnSpPr>
          <p:cNvPr id="10" name="Straight Arrow Connector 9">
            <a:extLst>
              <a:ext uri="{FF2B5EF4-FFF2-40B4-BE49-F238E27FC236}">
                <a16:creationId xmlns:a16="http://schemas.microsoft.com/office/drawing/2014/main" id="{867C657A-B86D-719E-D923-542B87B0A95B}"/>
              </a:ext>
            </a:extLst>
          </p:cNvPr>
          <p:cNvCxnSpPr>
            <a:cxnSpLocks/>
          </p:cNvCxnSpPr>
          <p:nvPr/>
        </p:nvCxnSpPr>
        <p:spPr>
          <a:xfrm flipH="1">
            <a:off x="2303362" y="1092010"/>
            <a:ext cx="1076445" cy="15596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1144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1A09F-9FF4-9EBF-66F2-0216ED1CCE5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08D0D61-9A19-52D5-205A-3A7EAB69C04E}"/>
              </a:ext>
            </a:extLst>
          </p:cNvPr>
          <p:cNvSpPr txBox="1"/>
          <p:nvPr/>
        </p:nvSpPr>
        <p:spPr>
          <a:xfrm>
            <a:off x="5081287" y="380669"/>
            <a:ext cx="2708477" cy="954107"/>
          </a:xfrm>
          <a:prstGeom prst="rect">
            <a:avLst/>
          </a:prstGeom>
          <a:solidFill>
            <a:schemeClr val="accent1">
              <a:lumMod val="20000"/>
              <a:lumOff val="80000"/>
            </a:schemeClr>
          </a:solidFill>
        </p:spPr>
        <p:txBody>
          <a:bodyPr wrap="square" rtlCol="0">
            <a:spAutoFit/>
          </a:bodyPr>
          <a:lstStyle/>
          <a:p>
            <a:r>
              <a:rPr lang="en-US" sz="2800"/>
              <a:t>How you will be audited</a:t>
            </a:r>
            <a:endParaRPr lang="en-GB" sz="2800"/>
          </a:p>
        </p:txBody>
      </p:sp>
      <p:pic>
        <p:nvPicPr>
          <p:cNvPr id="4" name="Picture 3">
            <a:extLst>
              <a:ext uri="{FF2B5EF4-FFF2-40B4-BE49-F238E27FC236}">
                <a16:creationId xmlns:a16="http://schemas.microsoft.com/office/drawing/2014/main" id="{7C1B247C-6C60-1F06-51A2-BF48382DAD5B}"/>
              </a:ext>
            </a:extLst>
          </p:cNvPr>
          <p:cNvPicPr>
            <a:picLocks noChangeAspect="1"/>
          </p:cNvPicPr>
          <p:nvPr/>
        </p:nvPicPr>
        <p:blipFill>
          <a:blip r:embed="rId2"/>
          <a:stretch>
            <a:fillRect/>
          </a:stretch>
        </p:blipFill>
        <p:spPr>
          <a:xfrm>
            <a:off x="-104172" y="1977978"/>
            <a:ext cx="12192000" cy="4456814"/>
          </a:xfrm>
          <a:prstGeom prst="rect">
            <a:avLst/>
          </a:prstGeom>
        </p:spPr>
      </p:pic>
      <p:cxnSp>
        <p:nvCxnSpPr>
          <p:cNvPr id="10" name="Straight Arrow Connector 9">
            <a:extLst>
              <a:ext uri="{FF2B5EF4-FFF2-40B4-BE49-F238E27FC236}">
                <a16:creationId xmlns:a16="http://schemas.microsoft.com/office/drawing/2014/main" id="{549B925D-0EA9-4A1C-7D1C-8A368CBEB325}"/>
              </a:ext>
            </a:extLst>
          </p:cNvPr>
          <p:cNvCxnSpPr>
            <a:cxnSpLocks/>
          </p:cNvCxnSpPr>
          <p:nvPr/>
        </p:nvCxnSpPr>
        <p:spPr>
          <a:xfrm flipH="1">
            <a:off x="4398380" y="1366819"/>
            <a:ext cx="1076445" cy="15596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0737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816dc2-6a55-4f87-a53d-c9ff036f58e3">
      <Terms xmlns="http://schemas.microsoft.com/office/infopath/2007/PartnerControls"/>
    </lcf76f155ced4ddcb4097134ff3c332f>
    <TaxCatchAll xmlns="0c6b6653-4e07-4b37-96e1-f59bcad850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F681E413726C4A945780D9021AA934" ma:contentTypeVersion="18" ma:contentTypeDescription="Create a new document." ma:contentTypeScope="" ma:versionID="6ea31825123b8b234f0d7cb6d94280ba">
  <xsd:schema xmlns:xsd="http://www.w3.org/2001/XMLSchema" xmlns:xs="http://www.w3.org/2001/XMLSchema" xmlns:p="http://schemas.microsoft.com/office/2006/metadata/properties" xmlns:ns2="79816dc2-6a55-4f87-a53d-c9ff036f58e3" xmlns:ns3="0c6b6653-4e07-4b37-96e1-f59bcad85032" targetNamespace="http://schemas.microsoft.com/office/2006/metadata/properties" ma:root="true" ma:fieldsID="3b4fde7c303180f768c9e19ef133e339" ns2:_="" ns3:_="">
    <xsd:import namespace="79816dc2-6a55-4f87-a53d-c9ff036f58e3"/>
    <xsd:import namespace="0c6b6653-4e07-4b37-96e1-f59bcad850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16dc2-6a55-4f87-a53d-c9ff036f5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ac5b8f-eef4-4bcc-9755-3d47f8a28b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6b6653-4e07-4b37-96e1-f59bcad850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6383ab-c474-4405-ac6e-4b6899357313}" ma:internalName="TaxCatchAll" ma:showField="CatchAllData" ma:web="0c6b6653-4e07-4b37-96e1-f59bcad850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614F07-7BE0-49C2-A168-B91581FD63C0}">
  <ds:schemaRefs>
    <ds:schemaRef ds:uri="0c6b6653-4e07-4b37-96e1-f59bcad85032"/>
    <ds:schemaRef ds:uri="79816dc2-6a55-4f87-a53d-c9ff036f58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C51A60B-DB02-4827-A812-870913EFE8A9}">
  <ds:schemaRefs>
    <ds:schemaRef ds:uri="0c6b6653-4e07-4b37-96e1-f59bcad85032"/>
    <ds:schemaRef ds:uri="79816dc2-6a55-4f87-a53d-c9ff036f58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775DFF-100B-471E-9999-71CCAFA74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Preparing for your audit</vt:lpstr>
      <vt:lpstr>Welcome</vt:lpstr>
      <vt:lpstr>Agenda</vt:lpstr>
      <vt:lpstr>Timeline </vt:lpstr>
      <vt:lpstr>Auditing timings</vt:lpstr>
      <vt:lpstr>Completing the toolkit</vt:lpstr>
      <vt:lpstr>PowerPoint Presentation</vt:lpstr>
      <vt:lpstr>PowerPoint Presentation</vt:lpstr>
      <vt:lpstr>PowerPoint Presentation</vt:lpstr>
      <vt:lpstr>PowerPoint Presentation</vt:lpstr>
      <vt:lpstr>Recruiting auditors</vt:lpstr>
      <vt:lpstr>Student auditor recruitment process: </vt:lpstr>
      <vt:lpstr>Student auditor recruitment process: </vt:lpstr>
      <vt:lpstr>Student auditor recruitment process: </vt:lpstr>
      <vt:lpstr>Audit process</vt:lpstr>
      <vt:lpstr>Audits process:    </vt:lpstr>
      <vt:lpstr>Top tips from  an auditor</vt:lpstr>
      <vt:lpstr>Plan in ADVANCE.  Communicate effectively.  Network!  </vt:lpstr>
      <vt:lpstr>Award completion</vt:lpstr>
      <vt:lpstr>What happens when audits are complete?   </vt:lpstr>
      <vt:lpstr>What happens when audits are complete?   </vt:lpstr>
      <vt:lpstr>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chiky sierra</dc:creator>
  <cp:revision>18</cp:revision>
  <dcterms:created xsi:type="dcterms:W3CDTF">2021-05-11T08:32:31Z</dcterms:created>
  <dcterms:modified xsi:type="dcterms:W3CDTF">2025-03-06T17:17:11Z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d9b718e-09df-40af-9ac0-7b1114f10022_Enabled">
    <vt:lpwstr>true</vt:lpwstr>
  </property>
  <property fmtid="{D5CDD505-2E9C-101B-9397-08002B2CF9AE}" pid="3" name="MSIP_Label_ed9b718e-09df-40af-9ac0-7b1114f10022_SetDate">
    <vt:lpwstr>2022-11-03T11:03:54Z</vt:lpwstr>
  </property>
  <property fmtid="{D5CDD505-2E9C-101B-9397-08002B2CF9AE}" pid="4" name="MSIP_Label_ed9b718e-09df-40af-9ac0-7b1114f10022_Method">
    <vt:lpwstr>Standard</vt:lpwstr>
  </property>
  <property fmtid="{D5CDD505-2E9C-101B-9397-08002B2CF9AE}" pid="5" name="MSIP_Label_ed9b718e-09df-40af-9ac0-7b1114f10022_Name">
    <vt:lpwstr>defa4170-0d19-0005-0004-bc88714345d2</vt:lpwstr>
  </property>
  <property fmtid="{D5CDD505-2E9C-101B-9397-08002B2CF9AE}" pid="6" name="MSIP_Label_ed9b718e-09df-40af-9ac0-7b1114f10022_SiteId">
    <vt:lpwstr>2cdd2414-d03b-4d28-bcab-551ebb489a59</vt:lpwstr>
  </property>
  <property fmtid="{D5CDD505-2E9C-101B-9397-08002B2CF9AE}" pid="7" name="MSIP_Label_ed9b718e-09df-40af-9ac0-7b1114f10022_ActionId">
    <vt:lpwstr>18537c44-3fb8-45bb-8fe6-cb3c920e0561</vt:lpwstr>
  </property>
  <property fmtid="{D5CDD505-2E9C-101B-9397-08002B2CF9AE}" pid="8" name="MSIP_Label_ed9b718e-09df-40af-9ac0-7b1114f10022_ContentBits">
    <vt:lpwstr>0</vt:lpwstr>
  </property>
  <property fmtid="{D5CDD505-2E9C-101B-9397-08002B2CF9AE}" pid="9" name="ContentTypeId">
    <vt:lpwstr>0x010100FBF681E413726C4A945780D9021AA934</vt:lpwstr>
  </property>
  <property fmtid="{D5CDD505-2E9C-101B-9397-08002B2CF9AE}" pid="10" name="MediaServiceImageTags">
    <vt:lpwstr/>
  </property>
</Properties>
</file>