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9"/>
  </p:notesMasterIdLst>
  <p:sldIdLst>
    <p:sldId id="256" r:id="rId5"/>
    <p:sldId id="257" r:id="rId6"/>
    <p:sldId id="258" r:id="rId7"/>
    <p:sldId id="326" r:id="rId8"/>
    <p:sldId id="327" r:id="rId9"/>
    <p:sldId id="2145705174" r:id="rId10"/>
    <p:sldId id="2145705175" r:id="rId11"/>
    <p:sldId id="303" r:id="rId12"/>
    <p:sldId id="2145705173" r:id="rId13"/>
    <p:sldId id="2145705164" r:id="rId14"/>
    <p:sldId id="331" r:id="rId15"/>
    <p:sldId id="332" r:id="rId16"/>
    <p:sldId id="311" r:id="rId17"/>
    <p:sldId id="329" r:id="rId18"/>
    <p:sldId id="2145705171" r:id="rId19"/>
    <p:sldId id="318" r:id="rId20"/>
    <p:sldId id="317" r:id="rId21"/>
    <p:sldId id="316" r:id="rId22"/>
    <p:sldId id="321" r:id="rId23"/>
    <p:sldId id="2145705167" r:id="rId24"/>
    <p:sldId id="2145705168" r:id="rId25"/>
    <p:sldId id="2145705170" r:id="rId26"/>
    <p:sldId id="2145705172" r:id="rId27"/>
    <p:sldId id="323" r:id="rId28"/>
  </p:sldIdLst>
  <p:sldSz cx="9144000" cy="5143500" type="screen16x9"/>
  <p:notesSz cx="6858000" cy="9144000"/>
  <p:embeddedFontLst>
    <p:embeddedFont>
      <p:font typeface="Figtree"/>
      <p:regular r:id="rId30"/>
      <p:bold r:id="rId31"/>
      <p:italic r:id="rId32"/>
      <p:boldItalic r:id="rId33"/>
    </p:embeddedFont>
    <p:embeddedFont>
      <p:font typeface="Tw Cen MT" panose="020B060402020202020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0">
          <p15:clr>
            <a:srgbClr val="747775"/>
          </p15:clr>
        </p15:guide>
        <p15:guide id="2" orient="horz" pos="2665">
          <p15:clr>
            <a:srgbClr val="747775"/>
          </p15:clr>
        </p15:guide>
        <p15:guide id="3"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CBAF1A-ECA2-C912-2CC9-9F52A0A7A502}" name="Guest User" initials="GU" userId="S::urn:spo:anon#6dae403a1b346738fed02f980dc4425645dc006d5eef2ddbac88a77f139e3f2c::" providerId="AD"/>
  <p188:author id="{A94D3F27-38DD-DC85-74F3-3A7B30C27DD3}" name="Miriam Steiner" initials="MS" userId="S::miriam.steiner@fairtrade.org.uk::f02344c8-7929-4652-b855-2736ffafbf30" providerId="AD"/>
  <p188:author id="{DF93454E-6DC0-C4D1-3F55-FE3021313883}" name="Sarah Hazlehurst" initials="SH" userId="S::sarah.hazlehurst@fairtrade.org.uk::923e1b39-6092-4e40-abe9-6c1faef4983a" providerId="AD"/>
  <p188:author id="{84C26B96-FD99-FBAB-4886-4B4DCB493E31}" name="Sarah Brazier" initials="SB" userId="S::sarah.brazier@fairtrade.org.uk::155c98bb-3d36-418d-b040-1f053b5d7c63" providerId="AD"/>
  <p188:author id="{932A96B6-7361-850C-A74A-0A45F5125AB7}" name="Olivia Hayne" initials="OH" userId="S::olivia.hayne@fairtrade.org.uk::793215c6-aae5-4598-b0ef-0ac4fb664722" providerId="AD"/>
  <p188:author id="{BBFF25E4-AB6D-97D3-840C-B712D7AA7560}" name="Elena Fernandez-Lee" initials="EF" userId="S::Elena.Fernandez-Lee@fairtrade.org.uk::520bed11-6d88-4446-900d-a99850b931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tt Jefferies" initials="" lastIdx="3" clrIdx="0"/>
  <p:cmAuthor id="1" name="Laura Godsmark" initials="LG" lastIdx="16" clrIdx="1">
    <p:extLst>
      <p:ext uri="{19B8F6BF-5375-455C-9EA6-DF929625EA0E}">
        <p15:presenceInfo xmlns:p15="http://schemas.microsoft.com/office/powerpoint/2012/main" userId="Laura Godsmark" providerId="None"/>
      </p:ext>
    </p:extLst>
  </p:cmAuthor>
  <p:cmAuthor id="2" name="Guest User" initials="GU" lastIdx="4" clrIdx="2">
    <p:extLst>
      <p:ext uri="{19B8F6BF-5375-455C-9EA6-DF929625EA0E}">
        <p15:presenceInfo xmlns:p15="http://schemas.microsoft.com/office/powerpoint/2012/main" userId="S::urn:spo:anon#6dae403a1b346738fed02f980dc4425645dc006d5eef2ddbac88a77f139e3f2c::" providerId="AD"/>
      </p:ext>
    </p:extLst>
  </p:cmAuthor>
  <p:cmAuthor id="3" name="Nick Cowles" initials="NC" lastIdx="6" clrIdx="3">
    <p:extLst>
      <p:ext uri="{19B8F6BF-5375-455C-9EA6-DF929625EA0E}">
        <p15:presenceInfo xmlns:p15="http://schemas.microsoft.com/office/powerpoint/2012/main" userId="S::Nick.Cowles@fairtrade.org.uk::bbfff643-1196-4f37-917a-c99dcf381a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D48"/>
    <a:srgbClr val="32C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1E9F1-8D18-6823-A7DC-B38A6B97DF5B}" v="111" dt="2025-05-30T09:38:45.758"/>
    <p1510:client id="{D621E150-DCFA-48B6-BF52-8588C44526A7}" v="18" dt="2025-05-29T08:58:19.471"/>
    <p1510:client id="{E02D9FD6-E705-C9CE-282F-0D1EABFE12A8}" v="1" dt="2025-05-30T11:50:03.450"/>
  </p1510:revLst>
</p1510:revInfo>
</file>

<file path=ppt/tableStyles.xml><?xml version="1.0" encoding="utf-8"?>
<a:tblStyleLst xmlns:a="http://schemas.openxmlformats.org/drawingml/2006/main" def="{925B1774-03AF-4FBB-AB71-1D1C84AFF476}">
  <a:tblStyle styleId="{925B1774-03AF-4FBB-AB71-1D1C84AFF47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590"/>
        <p:guide orient="horz" pos="2665"/>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Hazlehurst" userId="S::sarah.hazlehurst@fairtrade.org.uk::923e1b39-6092-4e40-abe9-6c1faef4983a" providerId="AD" clId="Web-{FBFA6B3B-D2B2-2B5E-0FD6-F16FCA68A5B0}"/>
    <pc:docChg chg="addSld delSld modSld">
      <pc:chgData name="Sarah Hazlehurst" userId="S::sarah.hazlehurst@fairtrade.org.uk::923e1b39-6092-4e40-abe9-6c1faef4983a" providerId="AD" clId="Web-{FBFA6B3B-D2B2-2B5E-0FD6-F16FCA68A5B0}" dt="2025-05-13T14:51:48.266" v="499"/>
      <pc:docMkLst>
        <pc:docMk/>
      </pc:docMkLst>
      <pc:sldChg chg="delSp modSp">
        <pc:chgData name="Sarah Hazlehurst" userId="S::sarah.hazlehurst@fairtrade.org.uk::923e1b39-6092-4e40-abe9-6c1faef4983a" providerId="AD" clId="Web-{FBFA6B3B-D2B2-2B5E-0FD6-F16FCA68A5B0}" dt="2025-05-13T09:58:49.628" v="16" actId="1076"/>
        <pc:sldMkLst>
          <pc:docMk/>
          <pc:sldMk cId="0" sldId="257"/>
        </pc:sldMkLst>
        <pc:spChg chg="mod">
          <ac:chgData name="Sarah Hazlehurst" userId="S::sarah.hazlehurst@fairtrade.org.uk::923e1b39-6092-4e40-abe9-6c1faef4983a" providerId="AD" clId="Web-{FBFA6B3B-D2B2-2B5E-0FD6-F16FCA68A5B0}" dt="2025-05-13T09:58:49.425" v="5" actId="1076"/>
          <ac:spMkLst>
            <pc:docMk/>
            <pc:sldMk cId="0" sldId="257"/>
            <ac:spMk id="66" creationId="{00000000-0000-0000-0000-000000000000}"/>
          </ac:spMkLst>
        </pc:spChg>
        <pc:spChg chg="mod">
          <ac:chgData name="Sarah Hazlehurst" userId="S::sarah.hazlehurst@fairtrade.org.uk::923e1b39-6092-4e40-abe9-6c1faef4983a" providerId="AD" clId="Web-{FBFA6B3B-D2B2-2B5E-0FD6-F16FCA68A5B0}" dt="2025-05-13T09:58:49.456" v="6" actId="1076"/>
          <ac:spMkLst>
            <pc:docMk/>
            <pc:sldMk cId="0" sldId="257"/>
            <ac:spMk id="67" creationId="{00000000-0000-0000-0000-000000000000}"/>
          </ac:spMkLst>
        </pc:spChg>
        <pc:spChg chg="mod">
          <ac:chgData name="Sarah Hazlehurst" userId="S::sarah.hazlehurst@fairtrade.org.uk::923e1b39-6092-4e40-abe9-6c1faef4983a" providerId="AD" clId="Web-{FBFA6B3B-D2B2-2B5E-0FD6-F16FCA68A5B0}" dt="2025-05-13T09:58:49.472" v="7" actId="1076"/>
          <ac:spMkLst>
            <pc:docMk/>
            <pc:sldMk cId="0" sldId="257"/>
            <ac:spMk id="68" creationId="{00000000-0000-0000-0000-000000000000}"/>
          </ac:spMkLst>
        </pc:spChg>
        <pc:spChg chg="mod">
          <ac:chgData name="Sarah Hazlehurst" userId="S::sarah.hazlehurst@fairtrade.org.uk::923e1b39-6092-4e40-abe9-6c1faef4983a" providerId="AD" clId="Web-{FBFA6B3B-D2B2-2B5E-0FD6-F16FCA68A5B0}" dt="2025-05-13T09:58:49.487" v="8" actId="1076"/>
          <ac:spMkLst>
            <pc:docMk/>
            <pc:sldMk cId="0" sldId="257"/>
            <ac:spMk id="69" creationId="{00000000-0000-0000-0000-000000000000}"/>
          </ac:spMkLst>
        </pc:spChg>
        <pc:spChg chg="mod">
          <ac:chgData name="Sarah Hazlehurst" userId="S::sarah.hazlehurst@fairtrade.org.uk::923e1b39-6092-4e40-abe9-6c1faef4983a" providerId="AD" clId="Web-{FBFA6B3B-D2B2-2B5E-0FD6-F16FCA68A5B0}" dt="2025-05-13T09:58:49.503" v="9" actId="1076"/>
          <ac:spMkLst>
            <pc:docMk/>
            <pc:sldMk cId="0" sldId="257"/>
            <ac:spMk id="72" creationId="{00000000-0000-0000-0000-000000000000}"/>
          </ac:spMkLst>
        </pc:spChg>
        <pc:spChg chg="mod">
          <ac:chgData name="Sarah Hazlehurst" userId="S::sarah.hazlehurst@fairtrade.org.uk::923e1b39-6092-4e40-abe9-6c1faef4983a" providerId="AD" clId="Web-{FBFA6B3B-D2B2-2B5E-0FD6-F16FCA68A5B0}" dt="2025-05-13T09:58:49.519" v="10" actId="1076"/>
          <ac:spMkLst>
            <pc:docMk/>
            <pc:sldMk cId="0" sldId="257"/>
            <ac:spMk id="73" creationId="{00000000-0000-0000-0000-000000000000}"/>
          </ac:spMkLst>
        </pc:spChg>
        <pc:spChg chg="mod">
          <ac:chgData name="Sarah Hazlehurst" userId="S::sarah.hazlehurst@fairtrade.org.uk::923e1b39-6092-4e40-abe9-6c1faef4983a" providerId="AD" clId="Web-{FBFA6B3B-D2B2-2B5E-0FD6-F16FCA68A5B0}" dt="2025-05-13T09:58:49.534" v="11" actId="1076"/>
          <ac:spMkLst>
            <pc:docMk/>
            <pc:sldMk cId="0" sldId="257"/>
            <ac:spMk id="74" creationId="{00000000-0000-0000-0000-000000000000}"/>
          </ac:spMkLst>
        </pc:spChg>
        <pc:spChg chg="mod">
          <ac:chgData name="Sarah Hazlehurst" userId="S::sarah.hazlehurst@fairtrade.org.uk::923e1b39-6092-4e40-abe9-6c1faef4983a" providerId="AD" clId="Web-{FBFA6B3B-D2B2-2B5E-0FD6-F16FCA68A5B0}" dt="2025-05-13T09:58:49.550" v="12" actId="1076"/>
          <ac:spMkLst>
            <pc:docMk/>
            <pc:sldMk cId="0" sldId="257"/>
            <ac:spMk id="76" creationId="{00000000-0000-0000-0000-000000000000}"/>
          </ac:spMkLst>
        </pc:spChg>
        <pc:spChg chg="mod">
          <ac:chgData name="Sarah Hazlehurst" userId="S::sarah.hazlehurst@fairtrade.org.uk::923e1b39-6092-4e40-abe9-6c1faef4983a" providerId="AD" clId="Web-{FBFA6B3B-D2B2-2B5E-0FD6-F16FCA68A5B0}" dt="2025-05-13T09:58:49.581" v="13" actId="1076"/>
          <ac:spMkLst>
            <pc:docMk/>
            <pc:sldMk cId="0" sldId="257"/>
            <ac:spMk id="77" creationId="{00000000-0000-0000-0000-000000000000}"/>
          </ac:spMkLst>
        </pc:spChg>
        <pc:cxnChg chg="mod">
          <ac:chgData name="Sarah Hazlehurst" userId="S::sarah.hazlehurst@fairtrade.org.uk::923e1b39-6092-4e40-abe9-6c1faef4983a" providerId="AD" clId="Web-{FBFA6B3B-D2B2-2B5E-0FD6-F16FCA68A5B0}" dt="2025-05-13T09:58:49.597" v="14" actId="1076"/>
          <ac:cxnSpMkLst>
            <pc:docMk/>
            <pc:sldMk cId="0" sldId="257"/>
            <ac:cxnSpMk id="79" creationId="{00000000-0000-0000-0000-000000000000}"/>
          </ac:cxnSpMkLst>
        </pc:cxnChg>
        <pc:cxnChg chg="mod">
          <ac:chgData name="Sarah Hazlehurst" userId="S::sarah.hazlehurst@fairtrade.org.uk::923e1b39-6092-4e40-abe9-6c1faef4983a" providerId="AD" clId="Web-{FBFA6B3B-D2B2-2B5E-0FD6-F16FCA68A5B0}" dt="2025-05-13T09:58:49.612" v="15" actId="1076"/>
          <ac:cxnSpMkLst>
            <pc:docMk/>
            <pc:sldMk cId="0" sldId="257"/>
            <ac:cxnSpMk id="80" creationId="{00000000-0000-0000-0000-000000000000}"/>
          </ac:cxnSpMkLst>
        </pc:cxnChg>
        <pc:cxnChg chg="mod">
          <ac:chgData name="Sarah Hazlehurst" userId="S::sarah.hazlehurst@fairtrade.org.uk::923e1b39-6092-4e40-abe9-6c1faef4983a" providerId="AD" clId="Web-{FBFA6B3B-D2B2-2B5E-0FD6-F16FCA68A5B0}" dt="2025-05-13T09:58:49.628" v="16" actId="1076"/>
          <ac:cxnSpMkLst>
            <pc:docMk/>
            <pc:sldMk cId="0" sldId="257"/>
            <ac:cxnSpMk id="81" creationId="{00000000-0000-0000-0000-000000000000}"/>
          </ac:cxnSpMkLst>
        </pc:cxnChg>
      </pc:sldChg>
      <pc:sldChg chg="addSp delSp modSp mod setBg">
        <pc:chgData name="Sarah Hazlehurst" userId="S::sarah.hazlehurst@fairtrade.org.uk::923e1b39-6092-4e40-abe9-6c1faef4983a" providerId="AD" clId="Web-{FBFA6B3B-D2B2-2B5E-0FD6-F16FCA68A5B0}" dt="2025-05-13T14:46:44.161" v="494" actId="1076"/>
        <pc:sldMkLst>
          <pc:docMk/>
          <pc:sldMk cId="625123969" sldId="329"/>
        </pc:sldMkLst>
        <pc:spChg chg="mod">
          <ac:chgData name="Sarah Hazlehurst" userId="S::sarah.hazlehurst@fairtrade.org.uk::923e1b39-6092-4e40-abe9-6c1faef4983a" providerId="AD" clId="Web-{FBFA6B3B-D2B2-2B5E-0FD6-F16FCA68A5B0}" dt="2025-05-13T14:46:38.020" v="490" actId="20577"/>
          <ac:spMkLst>
            <pc:docMk/>
            <pc:sldMk cId="625123969" sldId="329"/>
            <ac:spMk id="4" creationId="{DEA57392-0C2A-1127-7EF1-48446B06DFCE}"/>
          </ac:spMkLst>
        </pc:spChg>
      </pc:sldChg>
      <pc:sldChg chg="addSp delSp modSp">
        <pc:chgData name="Sarah Hazlehurst" userId="S::sarah.hazlehurst@fairtrade.org.uk::923e1b39-6092-4e40-abe9-6c1faef4983a" providerId="AD" clId="Web-{FBFA6B3B-D2B2-2B5E-0FD6-F16FCA68A5B0}" dt="2025-05-13T14:36:09.403" v="182" actId="20577"/>
        <pc:sldMkLst>
          <pc:docMk/>
          <pc:sldMk cId="4202115252" sldId="331"/>
        </pc:sldMkLst>
        <pc:spChg chg="mod">
          <ac:chgData name="Sarah Hazlehurst" userId="S::sarah.hazlehurst@fairtrade.org.uk::923e1b39-6092-4e40-abe9-6c1faef4983a" providerId="AD" clId="Web-{FBFA6B3B-D2B2-2B5E-0FD6-F16FCA68A5B0}" dt="2025-05-13T14:36:09.403" v="182" actId="20577"/>
          <ac:spMkLst>
            <pc:docMk/>
            <pc:sldMk cId="4202115252" sldId="331"/>
            <ac:spMk id="7" creationId="{05EF9371-0AC7-349E-9ADB-014625D58B56}"/>
          </ac:spMkLst>
        </pc:spChg>
        <pc:picChg chg="add mod">
          <ac:chgData name="Sarah Hazlehurst" userId="S::sarah.hazlehurst@fairtrade.org.uk::923e1b39-6092-4e40-abe9-6c1faef4983a" providerId="AD" clId="Web-{FBFA6B3B-D2B2-2B5E-0FD6-F16FCA68A5B0}" dt="2025-05-13T14:34:30.775" v="161" actId="688"/>
          <ac:picMkLst>
            <pc:docMk/>
            <pc:sldMk cId="4202115252" sldId="331"/>
            <ac:picMk id="3" creationId="{CE7E909D-D0C3-9615-E8DA-21A42D9B7605}"/>
          </ac:picMkLst>
        </pc:picChg>
      </pc:sldChg>
      <pc:sldChg chg="addSp delSp modSp">
        <pc:chgData name="Sarah Hazlehurst" userId="S::sarah.hazlehurst@fairtrade.org.uk::923e1b39-6092-4e40-abe9-6c1faef4983a" providerId="AD" clId="Web-{FBFA6B3B-D2B2-2B5E-0FD6-F16FCA68A5B0}" dt="2025-05-13T14:37:01.249" v="240" actId="20577"/>
        <pc:sldMkLst>
          <pc:docMk/>
          <pc:sldMk cId="4059972978" sldId="332"/>
        </pc:sldMkLst>
        <pc:spChg chg="mod">
          <ac:chgData name="Sarah Hazlehurst" userId="S::sarah.hazlehurst@fairtrade.org.uk::923e1b39-6092-4e40-abe9-6c1faef4983a" providerId="AD" clId="Web-{FBFA6B3B-D2B2-2B5E-0FD6-F16FCA68A5B0}" dt="2025-05-13T14:37:01.249" v="240" actId="20577"/>
          <ac:spMkLst>
            <pc:docMk/>
            <pc:sldMk cId="4059972978" sldId="332"/>
            <ac:spMk id="7" creationId="{A178EB02-BEA9-2401-74BB-2DE6AEE698B6}"/>
          </ac:spMkLst>
        </pc:spChg>
        <pc:picChg chg="add mod">
          <ac:chgData name="Sarah Hazlehurst" userId="S::sarah.hazlehurst@fairtrade.org.uk::923e1b39-6092-4e40-abe9-6c1faef4983a" providerId="AD" clId="Web-{FBFA6B3B-D2B2-2B5E-0FD6-F16FCA68A5B0}" dt="2025-05-13T14:35:27.105" v="174" actId="1076"/>
          <ac:picMkLst>
            <pc:docMk/>
            <pc:sldMk cId="4059972978" sldId="332"/>
            <ac:picMk id="3" creationId="{32BCD7A7-7BD4-9F50-3401-4D096308881B}"/>
          </ac:picMkLst>
        </pc:picChg>
      </pc:sldChg>
      <pc:sldChg chg="modSp del">
        <pc:chgData name="Sarah Hazlehurst" userId="S::sarah.hazlehurst@fairtrade.org.uk::923e1b39-6092-4e40-abe9-6c1faef4983a" providerId="AD" clId="Web-{FBFA6B3B-D2B2-2B5E-0FD6-F16FCA68A5B0}" dt="2025-05-13T14:39:17.801" v="262"/>
        <pc:sldMkLst>
          <pc:docMk/>
          <pc:sldMk cId="1282293690" sldId="2145705163"/>
        </pc:sldMkLst>
      </pc:sldChg>
      <pc:sldChg chg="addSp delSp modSp">
        <pc:chgData name="Sarah Hazlehurst" userId="S::sarah.hazlehurst@fairtrade.org.uk::923e1b39-6092-4e40-abe9-6c1faef4983a" providerId="AD" clId="Web-{FBFA6B3B-D2B2-2B5E-0FD6-F16FCA68A5B0}" dt="2025-05-13T14:35:57.809" v="181" actId="20577"/>
        <pc:sldMkLst>
          <pc:docMk/>
          <pc:sldMk cId="3905583934" sldId="2145705164"/>
        </pc:sldMkLst>
        <pc:spChg chg="mod">
          <ac:chgData name="Sarah Hazlehurst" userId="S::sarah.hazlehurst@fairtrade.org.uk::923e1b39-6092-4e40-abe9-6c1faef4983a" providerId="AD" clId="Web-{FBFA6B3B-D2B2-2B5E-0FD6-F16FCA68A5B0}" dt="2025-05-13T14:35:57.809" v="181" actId="20577"/>
          <ac:spMkLst>
            <pc:docMk/>
            <pc:sldMk cId="3905583934" sldId="2145705164"/>
            <ac:spMk id="7" creationId="{33BE53E8-C6C9-288E-8ADE-BF4E44DE1EE8}"/>
          </ac:spMkLst>
        </pc:spChg>
        <pc:spChg chg="mod">
          <ac:chgData name="Sarah Hazlehurst" userId="S::sarah.hazlehurst@fairtrade.org.uk::923e1b39-6092-4e40-abe9-6c1faef4983a" providerId="AD" clId="Web-{FBFA6B3B-D2B2-2B5E-0FD6-F16FCA68A5B0}" dt="2025-05-13T14:31:09.127" v="129"/>
          <ac:spMkLst>
            <pc:docMk/>
            <pc:sldMk cId="3905583934" sldId="2145705164"/>
            <ac:spMk id="651" creationId="{64D8F7B9-2A2C-F93F-3050-59793D1971FB}"/>
          </ac:spMkLst>
        </pc:spChg>
        <pc:picChg chg="add mod">
          <ac:chgData name="Sarah Hazlehurst" userId="S::sarah.hazlehurst@fairtrade.org.uk::923e1b39-6092-4e40-abe9-6c1faef4983a" providerId="AD" clId="Web-{FBFA6B3B-D2B2-2B5E-0FD6-F16FCA68A5B0}" dt="2025-05-13T14:33:48.195" v="150" actId="688"/>
          <ac:picMkLst>
            <pc:docMk/>
            <pc:sldMk cId="3905583934" sldId="2145705164"/>
            <ac:picMk id="5" creationId="{637EF41F-0ECC-D246-35FB-311D4BD48D70}"/>
          </ac:picMkLst>
        </pc:picChg>
      </pc:sldChg>
      <pc:sldChg chg="modSp">
        <pc:chgData name="Sarah Hazlehurst" userId="S::sarah.hazlehurst@fairtrade.org.uk::923e1b39-6092-4e40-abe9-6c1faef4983a" providerId="AD" clId="Web-{FBFA6B3B-D2B2-2B5E-0FD6-F16FCA68A5B0}" dt="2025-05-13T14:38:03.876" v="244" actId="1076"/>
        <pc:sldMkLst>
          <pc:docMk/>
          <pc:sldMk cId="2469833692" sldId="2145705166"/>
        </pc:sldMkLst>
      </pc:sldChg>
      <pc:sldChg chg="addSp delSp">
        <pc:chgData name="Sarah Hazlehurst" userId="S::sarah.hazlehurst@fairtrade.org.uk::923e1b39-6092-4e40-abe9-6c1faef4983a" providerId="AD" clId="Web-{FBFA6B3B-D2B2-2B5E-0FD6-F16FCA68A5B0}" dt="2025-05-13T14:51:48.266" v="499"/>
        <pc:sldMkLst>
          <pc:docMk/>
          <pc:sldMk cId="1185352999" sldId="2145705168"/>
        </pc:sldMkLst>
      </pc:sldChg>
      <pc:sldChg chg="addSp delSp modSp">
        <pc:chgData name="Sarah Hazlehurst" userId="S::sarah.hazlehurst@fairtrade.org.uk::923e1b39-6092-4e40-abe9-6c1faef4983a" providerId="AD" clId="Web-{FBFA6B3B-D2B2-2B5E-0FD6-F16FCA68A5B0}" dt="2025-05-13T14:51:45.078" v="497"/>
        <pc:sldMkLst>
          <pc:docMk/>
          <pc:sldMk cId="2342945195" sldId="2145705170"/>
        </pc:sldMkLst>
      </pc:sldChg>
      <pc:sldChg chg="delSp modSp add replId">
        <pc:chgData name="Sarah Hazlehurst" userId="S::sarah.hazlehurst@fairtrade.org.uk::923e1b39-6092-4e40-abe9-6c1faef4983a" providerId="AD" clId="Web-{FBFA6B3B-D2B2-2B5E-0FD6-F16FCA68A5B0}" dt="2025-05-13T10:20:48.465" v="28" actId="20577"/>
        <pc:sldMkLst>
          <pc:docMk/>
          <pc:sldMk cId="232779869" sldId="2145705172"/>
        </pc:sldMkLst>
      </pc:sldChg>
      <pc:sldChg chg="modSp add replId">
        <pc:chgData name="Sarah Hazlehurst" userId="S::sarah.hazlehurst@fairtrade.org.uk::923e1b39-6092-4e40-abe9-6c1faef4983a" providerId="AD" clId="Web-{FBFA6B3B-D2B2-2B5E-0FD6-F16FCA68A5B0}" dt="2025-05-13T14:39:12.723" v="261" actId="20577"/>
        <pc:sldMkLst>
          <pc:docMk/>
          <pc:sldMk cId="4185354538" sldId="2145705173"/>
        </pc:sldMkLst>
        <pc:spChg chg="mod">
          <ac:chgData name="Sarah Hazlehurst" userId="S::sarah.hazlehurst@fairtrade.org.uk::923e1b39-6092-4e40-abe9-6c1faef4983a" providerId="AD" clId="Web-{FBFA6B3B-D2B2-2B5E-0FD6-F16FCA68A5B0}" dt="2025-05-13T14:39:12.723" v="261" actId="20577"/>
          <ac:spMkLst>
            <pc:docMk/>
            <pc:sldMk cId="4185354538" sldId="2145705173"/>
            <ac:spMk id="4" creationId="{C45BBA0E-E8DA-7C37-5A7C-4A43D5FACAA2}"/>
          </ac:spMkLst>
        </pc:spChg>
      </pc:sldChg>
    </pc:docChg>
  </pc:docChgLst>
  <pc:docChgLst>
    <pc:chgData name="Sarah Hazlehurst" userId="S::sarah.hazlehurst@fairtrade.org.uk::923e1b39-6092-4e40-abe9-6c1faef4983a" providerId="AD" clId="Web-{22A95442-7648-2B66-4FEE-440C4CA342A0}"/>
    <pc:docChg chg="addSld modSld">
      <pc:chgData name="Sarah Hazlehurst" userId="S::sarah.hazlehurst@fairtrade.org.uk::923e1b39-6092-4e40-abe9-6c1faef4983a" providerId="AD" clId="Web-{22A95442-7648-2B66-4FEE-440C4CA342A0}" dt="2025-05-09T15:17:46.851" v="17" actId="20577"/>
      <pc:docMkLst>
        <pc:docMk/>
      </pc:docMkLst>
      <pc:sldChg chg="modSp add replId">
        <pc:chgData name="Sarah Hazlehurst" userId="S::sarah.hazlehurst@fairtrade.org.uk::923e1b39-6092-4e40-abe9-6c1faef4983a" providerId="AD" clId="Web-{22A95442-7648-2B66-4FEE-440C4CA342A0}" dt="2025-05-09T15:17:35.570" v="4" actId="20577"/>
        <pc:sldMkLst>
          <pc:docMk/>
          <pc:sldMk cId="4202115252" sldId="331"/>
        </pc:sldMkLst>
        <pc:spChg chg="mod">
          <ac:chgData name="Sarah Hazlehurst" userId="S::sarah.hazlehurst@fairtrade.org.uk::923e1b39-6092-4e40-abe9-6c1faef4983a" providerId="AD" clId="Web-{22A95442-7648-2B66-4FEE-440C4CA342A0}" dt="2025-05-09T15:17:35.570" v="4" actId="20577"/>
          <ac:spMkLst>
            <pc:docMk/>
            <pc:sldMk cId="4202115252" sldId="331"/>
            <ac:spMk id="7" creationId="{05EF9371-0AC7-349E-9ADB-014625D58B56}"/>
          </ac:spMkLst>
        </pc:spChg>
      </pc:sldChg>
      <pc:sldChg chg="modSp add replId">
        <pc:chgData name="Sarah Hazlehurst" userId="S::sarah.hazlehurst@fairtrade.org.uk::923e1b39-6092-4e40-abe9-6c1faef4983a" providerId="AD" clId="Web-{22A95442-7648-2B66-4FEE-440C4CA342A0}" dt="2025-05-09T15:17:46.851" v="17" actId="20577"/>
        <pc:sldMkLst>
          <pc:docMk/>
          <pc:sldMk cId="4059972978" sldId="332"/>
        </pc:sldMkLst>
        <pc:spChg chg="mod">
          <ac:chgData name="Sarah Hazlehurst" userId="S::sarah.hazlehurst@fairtrade.org.uk::923e1b39-6092-4e40-abe9-6c1faef4983a" providerId="AD" clId="Web-{22A95442-7648-2B66-4FEE-440C4CA342A0}" dt="2025-05-09T15:17:46.851" v="17" actId="20577"/>
          <ac:spMkLst>
            <pc:docMk/>
            <pc:sldMk cId="4059972978" sldId="332"/>
            <ac:spMk id="7" creationId="{A178EB02-BEA9-2401-74BB-2DE6AEE698B6}"/>
          </ac:spMkLst>
        </pc:spChg>
      </pc:sldChg>
    </pc:docChg>
  </pc:docChgLst>
  <pc:docChgLst>
    <pc:chgData name="Miriam Steiner" userId="f02344c8-7929-4652-b855-2736ffafbf30" providerId="ADAL" clId="{D621E150-DCFA-48B6-BF52-8588C44526A7}"/>
    <pc:docChg chg="undo redo custSel modSld modMainMaster">
      <pc:chgData name="Miriam Steiner" userId="f02344c8-7929-4652-b855-2736ffafbf30" providerId="ADAL" clId="{D621E150-DCFA-48B6-BF52-8588C44526A7}" dt="2025-05-29T10:22:09.376" v="237" actId="20577"/>
      <pc:docMkLst>
        <pc:docMk/>
      </pc:docMkLst>
      <pc:sldChg chg="modSp mod">
        <pc:chgData name="Miriam Steiner" userId="f02344c8-7929-4652-b855-2736ffafbf30" providerId="ADAL" clId="{D621E150-DCFA-48B6-BF52-8588C44526A7}" dt="2025-05-29T08:32:04.413" v="21" actId="255"/>
        <pc:sldMkLst>
          <pc:docMk/>
          <pc:sldMk cId="0" sldId="316"/>
        </pc:sldMkLst>
        <pc:spChg chg="mod">
          <ac:chgData name="Miriam Steiner" userId="f02344c8-7929-4652-b855-2736ffafbf30" providerId="ADAL" clId="{D621E150-DCFA-48B6-BF52-8588C44526A7}" dt="2025-05-29T08:32:04.413" v="21" actId="255"/>
          <ac:spMkLst>
            <pc:docMk/>
            <pc:sldMk cId="0" sldId="316"/>
            <ac:spMk id="788" creationId="{00000000-0000-0000-0000-000000000000}"/>
          </ac:spMkLst>
        </pc:spChg>
      </pc:sldChg>
      <pc:sldChg chg="modSp mod">
        <pc:chgData name="Miriam Steiner" userId="f02344c8-7929-4652-b855-2736ffafbf30" providerId="ADAL" clId="{D621E150-DCFA-48B6-BF52-8588C44526A7}" dt="2025-05-29T08:31:51.910" v="19" actId="255"/>
        <pc:sldMkLst>
          <pc:docMk/>
          <pc:sldMk cId="0" sldId="317"/>
        </pc:sldMkLst>
        <pc:spChg chg="mod">
          <ac:chgData name="Miriam Steiner" userId="f02344c8-7929-4652-b855-2736ffafbf30" providerId="ADAL" clId="{D621E150-DCFA-48B6-BF52-8588C44526A7}" dt="2025-05-29T08:31:51.910" v="19" actId="255"/>
          <ac:spMkLst>
            <pc:docMk/>
            <pc:sldMk cId="0" sldId="317"/>
            <ac:spMk id="802" creationId="{00000000-0000-0000-0000-000000000000}"/>
          </ac:spMkLst>
        </pc:spChg>
      </pc:sldChg>
      <pc:sldChg chg="modSp mod">
        <pc:chgData name="Miriam Steiner" userId="f02344c8-7929-4652-b855-2736ffafbf30" providerId="ADAL" clId="{D621E150-DCFA-48B6-BF52-8588C44526A7}" dt="2025-05-29T08:31:45.261" v="18" actId="403"/>
        <pc:sldMkLst>
          <pc:docMk/>
          <pc:sldMk cId="0" sldId="318"/>
        </pc:sldMkLst>
        <pc:spChg chg="mod">
          <ac:chgData name="Miriam Steiner" userId="f02344c8-7929-4652-b855-2736ffafbf30" providerId="ADAL" clId="{D621E150-DCFA-48B6-BF52-8588C44526A7}" dt="2025-05-29T08:31:45.261" v="18" actId="403"/>
          <ac:spMkLst>
            <pc:docMk/>
            <pc:sldMk cId="0" sldId="318"/>
            <ac:spMk id="815" creationId="{00000000-0000-0000-0000-000000000000}"/>
          </ac:spMkLst>
        </pc:spChg>
      </pc:sldChg>
      <pc:sldChg chg="modSp mod">
        <pc:chgData name="Miriam Steiner" userId="f02344c8-7929-4652-b855-2736ffafbf30" providerId="ADAL" clId="{D621E150-DCFA-48B6-BF52-8588C44526A7}" dt="2025-05-29T08:32:47.849" v="27" actId="27636"/>
        <pc:sldMkLst>
          <pc:docMk/>
          <pc:sldMk cId="0" sldId="320"/>
        </pc:sldMkLst>
        <pc:spChg chg="mod">
          <ac:chgData name="Miriam Steiner" userId="f02344c8-7929-4652-b855-2736ffafbf30" providerId="ADAL" clId="{D621E150-DCFA-48B6-BF52-8588C44526A7}" dt="2025-05-29T08:32:47.849" v="27" actId="27636"/>
          <ac:spMkLst>
            <pc:docMk/>
            <pc:sldMk cId="0" sldId="320"/>
            <ac:spMk id="844" creationId="{00000000-0000-0000-0000-000000000000}"/>
          </ac:spMkLst>
        </pc:spChg>
      </pc:sldChg>
      <pc:sldChg chg="modSp mod">
        <pc:chgData name="Miriam Steiner" userId="f02344c8-7929-4652-b855-2736ffafbf30" providerId="ADAL" clId="{D621E150-DCFA-48B6-BF52-8588C44526A7}" dt="2025-05-29T08:32:11.124" v="22" actId="255"/>
        <pc:sldMkLst>
          <pc:docMk/>
          <pc:sldMk cId="0" sldId="321"/>
        </pc:sldMkLst>
        <pc:spChg chg="mod">
          <ac:chgData name="Miriam Steiner" userId="f02344c8-7929-4652-b855-2736ffafbf30" providerId="ADAL" clId="{D621E150-DCFA-48B6-BF52-8588C44526A7}" dt="2025-05-29T08:32:11.124" v="22" actId="255"/>
          <ac:spMkLst>
            <pc:docMk/>
            <pc:sldMk cId="0" sldId="321"/>
            <ac:spMk id="850" creationId="{00000000-0000-0000-0000-000000000000}"/>
          </ac:spMkLst>
        </pc:spChg>
      </pc:sldChg>
      <pc:sldChg chg="modSp mod">
        <pc:chgData name="Miriam Steiner" userId="f02344c8-7929-4652-b855-2736ffafbf30" providerId="ADAL" clId="{D621E150-DCFA-48B6-BF52-8588C44526A7}" dt="2025-05-29T08:33:17.054" v="32" actId="33524"/>
        <pc:sldMkLst>
          <pc:docMk/>
          <pc:sldMk cId="1620200266" sldId="323"/>
        </pc:sldMkLst>
        <pc:spChg chg="mod">
          <ac:chgData name="Miriam Steiner" userId="f02344c8-7929-4652-b855-2736ffafbf30" providerId="ADAL" clId="{D621E150-DCFA-48B6-BF52-8588C44526A7}" dt="2025-05-29T08:33:17.054" v="32" actId="33524"/>
          <ac:spMkLst>
            <pc:docMk/>
            <pc:sldMk cId="1620200266" sldId="323"/>
            <ac:spMk id="6" creationId="{BB21ED7F-6BD0-642E-A116-91C13A457119}"/>
          </ac:spMkLst>
        </pc:spChg>
      </pc:sldChg>
      <pc:sldChg chg="modSp mod">
        <pc:chgData name="Miriam Steiner" userId="f02344c8-7929-4652-b855-2736ffafbf30" providerId="ADAL" clId="{D621E150-DCFA-48B6-BF52-8588C44526A7}" dt="2025-05-29T08:44:33.960" v="64" actId="20577"/>
        <pc:sldMkLst>
          <pc:docMk/>
          <pc:sldMk cId="3835920572" sldId="327"/>
        </pc:sldMkLst>
        <pc:spChg chg="mod">
          <ac:chgData name="Miriam Steiner" userId="f02344c8-7929-4652-b855-2736ffafbf30" providerId="ADAL" clId="{D621E150-DCFA-48B6-BF52-8588C44526A7}" dt="2025-05-29T08:44:33.960" v="64" actId="20577"/>
          <ac:spMkLst>
            <pc:docMk/>
            <pc:sldMk cId="3835920572" sldId="327"/>
            <ac:spMk id="13" creationId="{4CDF7FFC-CA12-542F-A251-F213FCF8A9B9}"/>
          </ac:spMkLst>
        </pc:spChg>
      </pc:sldChg>
      <pc:sldChg chg="modSp mod">
        <pc:chgData name="Miriam Steiner" userId="f02344c8-7929-4652-b855-2736ffafbf30" providerId="ADAL" clId="{D621E150-DCFA-48B6-BF52-8588C44526A7}" dt="2025-05-29T10:20:32.486" v="234" actId="20577"/>
        <pc:sldMkLst>
          <pc:docMk/>
          <pc:sldMk cId="625123969" sldId="329"/>
        </pc:sldMkLst>
        <pc:spChg chg="mod">
          <ac:chgData name="Miriam Steiner" userId="f02344c8-7929-4652-b855-2736ffafbf30" providerId="ADAL" clId="{D621E150-DCFA-48B6-BF52-8588C44526A7}" dt="2025-05-29T10:20:32.486" v="234" actId="20577"/>
          <ac:spMkLst>
            <pc:docMk/>
            <pc:sldMk cId="625123969" sldId="329"/>
            <ac:spMk id="4" creationId="{DEA57392-0C2A-1127-7EF1-48446B06DFCE}"/>
          </ac:spMkLst>
        </pc:spChg>
      </pc:sldChg>
      <pc:sldChg chg="modSp mod">
        <pc:chgData name="Miriam Steiner" userId="f02344c8-7929-4652-b855-2736ffafbf30" providerId="ADAL" clId="{D621E150-DCFA-48B6-BF52-8588C44526A7}" dt="2025-05-29T10:19:22.854" v="229" actId="20577"/>
        <pc:sldMkLst>
          <pc:docMk/>
          <pc:sldMk cId="4202115252" sldId="331"/>
        </pc:sldMkLst>
        <pc:spChg chg="mod">
          <ac:chgData name="Miriam Steiner" userId="f02344c8-7929-4652-b855-2736ffafbf30" providerId="ADAL" clId="{D621E150-DCFA-48B6-BF52-8588C44526A7}" dt="2025-05-29T10:19:22.854" v="229" actId="20577"/>
          <ac:spMkLst>
            <pc:docMk/>
            <pc:sldMk cId="4202115252" sldId="331"/>
            <ac:spMk id="7" creationId="{05EF9371-0AC7-349E-9ADB-014625D58B56}"/>
          </ac:spMkLst>
        </pc:spChg>
      </pc:sldChg>
      <pc:sldChg chg="modSp mod">
        <pc:chgData name="Miriam Steiner" userId="f02344c8-7929-4652-b855-2736ffafbf30" providerId="ADAL" clId="{D621E150-DCFA-48B6-BF52-8588C44526A7}" dt="2025-05-29T10:20:07.569" v="233" actId="20577"/>
        <pc:sldMkLst>
          <pc:docMk/>
          <pc:sldMk cId="4059972978" sldId="332"/>
        </pc:sldMkLst>
        <pc:spChg chg="mod">
          <ac:chgData name="Miriam Steiner" userId="f02344c8-7929-4652-b855-2736ffafbf30" providerId="ADAL" clId="{D621E150-DCFA-48B6-BF52-8588C44526A7}" dt="2025-05-29T10:20:07.569" v="233" actId="20577"/>
          <ac:spMkLst>
            <pc:docMk/>
            <pc:sldMk cId="4059972978" sldId="332"/>
            <ac:spMk id="7" creationId="{A178EB02-BEA9-2401-74BB-2DE6AEE698B6}"/>
          </ac:spMkLst>
        </pc:spChg>
      </pc:sldChg>
      <pc:sldChg chg="modSp mod">
        <pc:chgData name="Miriam Steiner" userId="f02344c8-7929-4652-b855-2736ffafbf30" providerId="ADAL" clId="{D621E150-DCFA-48B6-BF52-8588C44526A7}" dt="2025-05-29T08:58:39.698" v="100" actId="115"/>
        <pc:sldMkLst>
          <pc:docMk/>
          <pc:sldMk cId="3905583934" sldId="2145705164"/>
        </pc:sldMkLst>
        <pc:spChg chg="mod">
          <ac:chgData name="Miriam Steiner" userId="f02344c8-7929-4652-b855-2736ffafbf30" providerId="ADAL" clId="{D621E150-DCFA-48B6-BF52-8588C44526A7}" dt="2025-05-29T08:58:39.698" v="100" actId="115"/>
          <ac:spMkLst>
            <pc:docMk/>
            <pc:sldMk cId="3905583934" sldId="2145705164"/>
            <ac:spMk id="7" creationId="{33BE53E8-C6C9-288E-8ADE-BF4E44DE1EE8}"/>
          </ac:spMkLst>
        </pc:spChg>
        <pc:picChg chg="mod">
          <ac:chgData name="Miriam Steiner" userId="f02344c8-7929-4652-b855-2736ffafbf30" providerId="ADAL" clId="{D621E150-DCFA-48B6-BF52-8588C44526A7}" dt="2025-05-29T08:31:03.055" v="13" actId="1076"/>
          <ac:picMkLst>
            <pc:docMk/>
            <pc:sldMk cId="3905583934" sldId="2145705164"/>
            <ac:picMk id="5" creationId="{637EF41F-0ECC-D246-35FB-311D4BD48D70}"/>
          </ac:picMkLst>
        </pc:picChg>
      </pc:sldChg>
      <pc:sldChg chg="modSp mod">
        <pc:chgData name="Miriam Steiner" userId="f02344c8-7929-4652-b855-2736ffafbf30" providerId="ADAL" clId="{D621E150-DCFA-48B6-BF52-8588C44526A7}" dt="2025-05-29T08:32:30.053" v="25" actId="20577"/>
        <pc:sldMkLst>
          <pc:docMk/>
          <pc:sldMk cId="811253287" sldId="2145705167"/>
        </pc:sldMkLst>
        <pc:spChg chg="mod">
          <ac:chgData name="Miriam Steiner" userId="f02344c8-7929-4652-b855-2736ffafbf30" providerId="ADAL" clId="{D621E150-DCFA-48B6-BF52-8588C44526A7}" dt="2025-05-29T08:32:30.053" v="25" actId="20577"/>
          <ac:spMkLst>
            <pc:docMk/>
            <pc:sldMk cId="811253287" sldId="2145705167"/>
            <ac:spMk id="254" creationId="{00000000-0000-0000-0000-000000000000}"/>
          </ac:spMkLst>
        </pc:spChg>
      </pc:sldChg>
      <pc:sldChg chg="modSp mod">
        <pc:chgData name="Miriam Steiner" userId="f02344c8-7929-4652-b855-2736ffafbf30" providerId="ADAL" clId="{D621E150-DCFA-48B6-BF52-8588C44526A7}" dt="2025-05-29T10:22:09.376" v="237" actId="20577"/>
        <pc:sldMkLst>
          <pc:docMk/>
          <pc:sldMk cId="2342945195" sldId="2145705170"/>
        </pc:sldMkLst>
        <pc:spChg chg="mod">
          <ac:chgData name="Miriam Steiner" userId="f02344c8-7929-4652-b855-2736ffafbf30" providerId="ADAL" clId="{D621E150-DCFA-48B6-BF52-8588C44526A7}" dt="2025-05-29T10:22:09.376" v="237" actId="20577"/>
          <ac:spMkLst>
            <pc:docMk/>
            <pc:sldMk cId="2342945195" sldId="2145705170"/>
            <ac:spMk id="351" creationId="{00000000-0000-0000-0000-000000000000}"/>
          </ac:spMkLst>
        </pc:spChg>
      </pc:sldChg>
      <pc:sldChg chg="modSp mod">
        <pc:chgData name="Miriam Steiner" userId="f02344c8-7929-4652-b855-2736ffafbf30" providerId="ADAL" clId="{D621E150-DCFA-48B6-BF52-8588C44526A7}" dt="2025-05-29T08:33:22.648" v="34" actId="1076"/>
        <pc:sldMkLst>
          <pc:docMk/>
          <pc:sldMk cId="232779869" sldId="2145705172"/>
        </pc:sldMkLst>
        <pc:spChg chg="mod">
          <ac:chgData name="Miriam Steiner" userId="f02344c8-7929-4652-b855-2736ffafbf30" providerId="ADAL" clId="{D621E150-DCFA-48B6-BF52-8588C44526A7}" dt="2025-05-29T08:33:22.648" v="34" actId="1076"/>
          <ac:spMkLst>
            <pc:docMk/>
            <pc:sldMk cId="232779869" sldId="2145705172"/>
            <ac:spMk id="4" creationId="{47AE2352-DD29-B0AD-0806-E88B45656C51}"/>
          </ac:spMkLst>
        </pc:spChg>
      </pc:sldChg>
      <pc:sldChg chg="modSp mod">
        <pc:chgData name="Miriam Steiner" userId="f02344c8-7929-4652-b855-2736ffafbf30" providerId="ADAL" clId="{D621E150-DCFA-48B6-BF52-8588C44526A7}" dt="2025-05-29T08:59:13.293" v="102" actId="20577"/>
        <pc:sldMkLst>
          <pc:docMk/>
          <pc:sldMk cId="4185354538" sldId="2145705173"/>
        </pc:sldMkLst>
        <pc:spChg chg="mod">
          <ac:chgData name="Miriam Steiner" userId="f02344c8-7929-4652-b855-2736ffafbf30" providerId="ADAL" clId="{D621E150-DCFA-48B6-BF52-8588C44526A7}" dt="2025-05-29T08:59:13.293" v="102" actId="20577"/>
          <ac:spMkLst>
            <pc:docMk/>
            <pc:sldMk cId="4185354538" sldId="2145705173"/>
            <ac:spMk id="4" creationId="{C45BBA0E-E8DA-7C37-5A7C-4A43D5FACAA2}"/>
          </ac:spMkLst>
        </pc:spChg>
        <pc:spChg chg="mod">
          <ac:chgData name="Miriam Steiner" userId="f02344c8-7929-4652-b855-2736ffafbf30" providerId="ADAL" clId="{D621E150-DCFA-48B6-BF52-8588C44526A7}" dt="2025-05-29T08:55:30.038" v="82" actId="20577"/>
          <ac:spMkLst>
            <pc:docMk/>
            <pc:sldMk cId="4185354538" sldId="2145705173"/>
            <ac:spMk id="7" creationId="{197DF275-50FD-49C5-6520-01917DA34465}"/>
          </ac:spMkLst>
        </pc:spChg>
      </pc:sldChg>
      <pc:sldChg chg="modSp mod">
        <pc:chgData name="Miriam Steiner" userId="f02344c8-7929-4652-b855-2736ffafbf30" providerId="ADAL" clId="{D621E150-DCFA-48B6-BF52-8588C44526A7}" dt="2025-05-29T08:30:18.514" v="6" actId="255"/>
        <pc:sldMkLst>
          <pc:docMk/>
          <pc:sldMk cId="1763278380" sldId="2145705174"/>
        </pc:sldMkLst>
        <pc:spChg chg="mod">
          <ac:chgData name="Miriam Steiner" userId="f02344c8-7929-4652-b855-2736ffafbf30" providerId="ADAL" clId="{D621E150-DCFA-48B6-BF52-8588C44526A7}" dt="2025-05-29T08:30:18.514" v="6" actId="255"/>
          <ac:spMkLst>
            <pc:docMk/>
            <pc:sldMk cId="1763278380" sldId="2145705174"/>
            <ac:spMk id="13" creationId="{488C9225-92F2-BF35-F711-21E00305A6F3}"/>
          </ac:spMkLst>
        </pc:spChg>
      </pc:sldChg>
      <pc:sldChg chg="modSp mod">
        <pc:chgData name="Miriam Steiner" userId="f02344c8-7929-4652-b855-2736ffafbf30" providerId="ADAL" clId="{D621E150-DCFA-48B6-BF52-8588C44526A7}" dt="2025-05-29T08:45:12.683" v="76" actId="20577"/>
        <pc:sldMkLst>
          <pc:docMk/>
          <pc:sldMk cId="3142391487" sldId="2145705175"/>
        </pc:sldMkLst>
        <pc:spChg chg="mod">
          <ac:chgData name="Miriam Steiner" userId="f02344c8-7929-4652-b855-2736ffafbf30" providerId="ADAL" clId="{D621E150-DCFA-48B6-BF52-8588C44526A7}" dt="2025-05-29T08:45:12.683" v="76" actId="20577"/>
          <ac:spMkLst>
            <pc:docMk/>
            <pc:sldMk cId="3142391487" sldId="2145705175"/>
            <ac:spMk id="13" creationId="{248047D6-F536-E30C-5D04-771DEA2818E8}"/>
          </ac:spMkLst>
        </pc:spChg>
      </pc:sldChg>
      <pc:sldMasterChg chg="modSp modSldLayout">
        <pc:chgData name="Miriam Steiner" userId="f02344c8-7929-4652-b855-2736ffafbf30" providerId="ADAL" clId="{D621E150-DCFA-48B6-BF52-8588C44526A7}" dt="2025-05-29T08:25:22.732" v="5" actId="2711"/>
        <pc:sldMasterMkLst>
          <pc:docMk/>
          <pc:sldMasterMk cId="0" sldId="2147483659"/>
        </pc:sldMasterMkLst>
        <pc:spChg chg="mod">
          <ac:chgData name="Miriam Steiner" userId="f02344c8-7929-4652-b855-2736ffafbf30" providerId="ADAL" clId="{D621E150-DCFA-48B6-BF52-8588C44526A7}" dt="2025-05-29T08:25:18.586" v="4" actId="2711"/>
          <ac:spMkLst>
            <pc:docMk/>
            <pc:sldMasterMk cId="0" sldId="2147483659"/>
            <ac:spMk id="6" creationId="{00000000-0000-0000-0000-000000000000}"/>
          </ac:spMkLst>
        </pc:spChg>
        <pc:spChg chg="mod">
          <ac:chgData name="Miriam Steiner" userId="f02344c8-7929-4652-b855-2736ffafbf30" providerId="ADAL" clId="{D621E150-DCFA-48B6-BF52-8588C44526A7}" dt="2025-05-29T08:25:22.732" v="5" actId="2711"/>
          <ac:spMkLst>
            <pc:docMk/>
            <pc:sldMasterMk cId="0" sldId="2147483659"/>
            <ac:spMk id="7" creationId="{00000000-0000-0000-0000-000000000000}"/>
          </ac:spMkLst>
        </pc:spChg>
        <pc:sldLayoutChg chg="modSp">
          <pc:chgData name="Miriam Steiner" userId="f02344c8-7929-4652-b855-2736ffafbf30" providerId="ADAL" clId="{D621E150-DCFA-48B6-BF52-8588C44526A7}" dt="2025-05-29T08:25:11.886" v="3" actId="2711"/>
          <pc:sldLayoutMkLst>
            <pc:docMk/>
            <pc:sldMasterMk cId="0" sldId="2147483659"/>
            <pc:sldLayoutMk cId="0" sldId="2147483648"/>
          </pc:sldLayoutMkLst>
          <pc:spChg chg="mod">
            <ac:chgData name="Miriam Steiner" userId="f02344c8-7929-4652-b855-2736ffafbf30" providerId="ADAL" clId="{D621E150-DCFA-48B6-BF52-8588C44526A7}" dt="2025-05-29T08:25:11.886" v="3" actId="2711"/>
            <ac:spMkLst>
              <pc:docMk/>
              <pc:sldMasterMk cId="0" sldId="2147483659"/>
              <pc:sldLayoutMk cId="0" sldId="2147483648"/>
              <ac:spMk id="10" creationId="{00000000-0000-0000-0000-000000000000}"/>
            </ac:spMkLst>
          </pc:spChg>
        </pc:sldLayoutChg>
      </pc:sldMasterChg>
    </pc:docChg>
  </pc:docChgLst>
  <pc:docChgLst>
    <pc:chgData name="Elena Fernandez-Lee" userId="S::elena.fernandez-lee@fairtrade.org.uk::520bed11-6d88-4446-900d-a99850b931f1" providerId="AD" clId="Web-{C39ECFCB-E576-8D40-7316-153D7CD2B4E9}"/>
    <pc:docChg chg="modSld">
      <pc:chgData name="Elena Fernandez-Lee" userId="S::elena.fernandez-lee@fairtrade.org.uk::520bed11-6d88-4446-900d-a99850b931f1" providerId="AD" clId="Web-{C39ECFCB-E576-8D40-7316-153D7CD2B4E9}" dt="2025-05-21T15:28:07.830" v="40" actId="20577"/>
      <pc:docMkLst>
        <pc:docMk/>
      </pc:docMkLst>
      <pc:sldChg chg="addSp delSp modSp">
        <pc:chgData name="Elena Fernandez-Lee" userId="S::elena.fernandez-lee@fairtrade.org.uk::520bed11-6d88-4446-900d-a99850b931f1" providerId="AD" clId="Web-{C39ECFCB-E576-8D40-7316-153D7CD2B4E9}" dt="2025-05-21T15:28:07.830" v="40" actId="20577"/>
        <pc:sldMkLst>
          <pc:docMk/>
          <pc:sldMk cId="232779869" sldId="2145705172"/>
        </pc:sldMkLst>
        <pc:spChg chg="mod">
          <ac:chgData name="Elena Fernandez-Lee" userId="S::elena.fernandez-lee@fairtrade.org.uk::520bed11-6d88-4446-900d-a99850b931f1" providerId="AD" clId="Web-{C39ECFCB-E576-8D40-7316-153D7CD2B4E9}" dt="2025-05-21T15:28:07.830" v="40" actId="20577"/>
          <ac:spMkLst>
            <pc:docMk/>
            <pc:sldMk cId="232779869" sldId="2145705172"/>
            <ac:spMk id="4" creationId="{47AE2352-DD29-B0AD-0806-E88B45656C51}"/>
          </ac:spMkLst>
        </pc:spChg>
        <pc:picChg chg="add mod">
          <ac:chgData name="Elena Fernandez-Lee" userId="S::elena.fernandez-lee@fairtrade.org.uk::520bed11-6d88-4446-900d-a99850b931f1" providerId="AD" clId="Web-{C39ECFCB-E576-8D40-7316-153D7CD2B4E9}" dt="2025-05-21T14:53:25.694" v="23"/>
          <ac:picMkLst>
            <pc:docMk/>
            <pc:sldMk cId="232779869" sldId="2145705172"/>
            <ac:picMk id="6" creationId="{FF5DA9B3-68C5-17C2-5ECD-6C1D5DF3FF46}"/>
          </ac:picMkLst>
        </pc:picChg>
        <pc:picChg chg="add mod">
          <ac:chgData name="Elena Fernandez-Lee" userId="S::elena.fernandez-lee@fairtrade.org.uk::520bed11-6d88-4446-900d-a99850b931f1" providerId="AD" clId="Web-{C39ECFCB-E576-8D40-7316-153D7CD2B4E9}" dt="2025-05-21T14:54:20.931" v="32" actId="1076"/>
          <ac:picMkLst>
            <pc:docMk/>
            <pc:sldMk cId="232779869" sldId="2145705172"/>
            <ac:picMk id="10" creationId="{D5A9BD90-ABED-9826-E604-207FF123860D}"/>
          </ac:picMkLst>
        </pc:picChg>
      </pc:sldChg>
    </pc:docChg>
  </pc:docChgLst>
  <pc:docChgLst>
    <pc:chgData name="Elena Fernandez-Lee" userId="520bed11-6d88-4446-900d-a99850b931f1" providerId="ADAL" clId="{F9424F22-F74F-47EF-8A5A-15401E4522EE}"/>
    <pc:docChg chg="undo custSel modSld">
      <pc:chgData name="Elena Fernandez-Lee" userId="520bed11-6d88-4446-900d-a99850b931f1" providerId="ADAL" clId="{F9424F22-F74F-47EF-8A5A-15401E4522EE}" dt="2025-05-13T14:13:17.758" v="406" actId="1076"/>
      <pc:docMkLst>
        <pc:docMk/>
      </pc:docMkLst>
      <pc:sldChg chg="modSp mod">
        <pc:chgData name="Elena Fernandez-Lee" userId="520bed11-6d88-4446-900d-a99850b931f1" providerId="ADAL" clId="{F9424F22-F74F-47EF-8A5A-15401E4522EE}" dt="2025-05-13T11:51:02.226" v="380" actId="1076"/>
        <pc:sldMkLst>
          <pc:docMk/>
          <pc:sldMk cId="0" sldId="256"/>
        </pc:sldMkLst>
        <pc:picChg chg="mod">
          <ac:chgData name="Elena Fernandez-Lee" userId="520bed11-6d88-4446-900d-a99850b931f1" providerId="ADAL" clId="{F9424F22-F74F-47EF-8A5A-15401E4522EE}" dt="2025-05-13T11:50:57.346" v="377" actId="1076"/>
          <ac:picMkLst>
            <pc:docMk/>
            <pc:sldMk cId="0" sldId="256"/>
            <ac:picMk id="3" creationId="{9EA0B677-6385-D038-C9E7-733DD89B9393}"/>
          </ac:picMkLst>
        </pc:picChg>
        <pc:picChg chg="mod">
          <ac:chgData name="Elena Fernandez-Lee" userId="520bed11-6d88-4446-900d-a99850b931f1" providerId="ADAL" clId="{F9424F22-F74F-47EF-8A5A-15401E4522EE}" dt="2025-05-13T11:50:59.140" v="378" actId="1076"/>
          <ac:picMkLst>
            <pc:docMk/>
            <pc:sldMk cId="0" sldId="256"/>
            <ac:picMk id="5" creationId="{3ABD97E1-C4EA-9D52-B01C-2DD9CB8637B1}"/>
          </ac:picMkLst>
        </pc:picChg>
        <pc:picChg chg="mod">
          <ac:chgData name="Elena Fernandez-Lee" userId="520bed11-6d88-4446-900d-a99850b931f1" providerId="ADAL" clId="{F9424F22-F74F-47EF-8A5A-15401E4522EE}" dt="2025-05-13T11:51:00.708" v="379" actId="1076"/>
          <ac:picMkLst>
            <pc:docMk/>
            <pc:sldMk cId="0" sldId="256"/>
            <ac:picMk id="9" creationId="{88F41302-7236-EE11-C573-9AC121E80A66}"/>
          </ac:picMkLst>
        </pc:picChg>
        <pc:picChg chg="mod">
          <ac:chgData name="Elena Fernandez-Lee" userId="520bed11-6d88-4446-900d-a99850b931f1" providerId="ADAL" clId="{F9424F22-F74F-47EF-8A5A-15401E4522EE}" dt="2025-05-13T11:51:02.226" v="380" actId="1076"/>
          <ac:picMkLst>
            <pc:docMk/>
            <pc:sldMk cId="0" sldId="256"/>
            <ac:picMk id="13" creationId="{AF4B92AE-39BE-B9AD-9244-D1DB2C26FE8B}"/>
          </ac:picMkLst>
        </pc:picChg>
      </pc:sldChg>
      <pc:sldChg chg="modSp mod">
        <pc:chgData name="Elena Fernandez-Lee" userId="520bed11-6d88-4446-900d-a99850b931f1" providerId="ADAL" clId="{F9424F22-F74F-47EF-8A5A-15401E4522EE}" dt="2025-05-13T11:40:22.692" v="276" actId="1076"/>
        <pc:sldMkLst>
          <pc:docMk/>
          <pc:sldMk cId="0" sldId="257"/>
        </pc:sldMkLst>
        <pc:spChg chg="mod">
          <ac:chgData name="Elena Fernandez-Lee" userId="520bed11-6d88-4446-900d-a99850b931f1" providerId="ADAL" clId="{F9424F22-F74F-47EF-8A5A-15401E4522EE}" dt="2025-05-13T11:40:22.692" v="276" actId="1076"/>
          <ac:spMkLst>
            <pc:docMk/>
            <pc:sldMk cId="0" sldId="257"/>
            <ac:spMk id="68" creationId="{00000000-0000-0000-0000-000000000000}"/>
          </ac:spMkLst>
        </pc:spChg>
        <pc:spChg chg="mod">
          <ac:chgData name="Elena Fernandez-Lee" userId="520bed11-6d88-4446-900d-a99850b931f1" providerId="ADAL" clId="{F9424F22-F74F-47EF-8A5A-15401E4522EE}" dt="2025-05-13T11:40:03.537" v="274" actId="20577"/>
          <ac:spMkLst>
            <pc:docMk/>
            <pc:sldMk cId="0" sldId="257"/>
            <ac:spMk id="69" creationId="{00000000-0000-0000-0000-000000000000}"/>
          </ac:spMkLst>
        </pc:spChg>
      </pc:sldChg>
      <pc:sldChg chg="addSp delSp modSp mod">
        <pc:chgData name="Elena Fernandez-Lee" userId="520bed11-6d88-4446-900d-a99850b931f1" providerId="ADAL" clId="{F9424F22-F74F-47EF-8A5A-15401E4522EE}" dt="2025-05-13T11:50:48.764" v="374" actId="1076"/>
        <pc:sldMkLst>
          <pc:docMk/>
          <pc:sldMk cId="0" sldId="258"/>
        </pc:sldMkLst>
        <pc:picChg chg="mod topLvl">
          <ac:chgData name="Elena Fernandez-Lee" userId="520bed11-6d88-4446-900d-a99850b931f1" providerId="ADAL" clId="{F9424F22-F74F-47EF-8A5A-15401E4522EE}" dt="2025-05-13T11:50:47.179" v="373" actId="1076"/>
          <ac:picMkLst>
            <pc:docMk/>
            <pc:sldMk cId="0" sldId="258"/>
            <ac:picMk id="5" creationId="{4512AA19-6419-E1A6-B0F6-2908514FE945}"/>
          </ac:picMkLst>
        </pc:picChg>
        <pc:picChg chg="add mod">
          <ac:chgData name="Elena Fernandez-Lee" userId="520bed11-6d88-4446-900d-a99850b931f1" providerId="ADAL" clId="{F9424F22-F74F-47EF-8A5A-15401E4522EE}" dt="2025-05-13T11:50:45.909" v="372" actId="1076"/>
          <ac:picMkLst>
            <pc:docMk/>
            <pc:sldMk cId="0" sldId="258"/>
            <ac:picMk id="7" creationId="{DA016B5B-9FC3-46F1-B0E1-934DED0B83B5}"/>
          </ac:picMkLst>
        </pc:picChg>
        <pc:picChg chg="mod topLvl">
          <ac:chgData name="Elena Fernandez-Lee" userId="520bed11-6d88-4446-900d-a99850b931f1" providerId="ADAL" clId="{F9424F22-F74F-47EF-8A5A-15401E4522EE}" dt="2025-05-13T11:50:48.764" v="374" actId="1076"/>
          <ac:picMkLst>
            <pc:docMk/>
            <pc:sldMk cId="0" sldId="258"/>
            <ac:picMk id="9" creationId="{5819FDE5-E7F4-6C3E-06AC-09014A6F9BBE}"/>
          </ac:picMkLst>
        </pc:picChg>
        <pc:picChg chg="mod">
          <ac:chgData name="Elena Fernandez-Lee" userId="520bed11-6d88-4446-900d-a99850b931f1" providerId="ADAL" clId="{F9424F22-F74F-47EF-8A5A-15401E4522EE}" dt="2025-05-13T11:50:44.124" v="371" actId="1076"/>
          <ac:picMkLst>
            <pc:docMk/>
            <pc:sldMk cId="0" sldId="258"/>
            <ac:picMk id="89" creationId="{00000000-0000-0000-0000-000000000000}"/>
          </ac:picMkLst>
        </pc:picChg>
        <pc:picChg chg="mod">
          <ac:chgData name="Elena Fernandez-Lee" userId="520bed11-6d88-4446-900d-a99850b931f1" providerId="ADAL" clId="{F9424F22-F74F-47EF-8A5A-15401E4522EE}" dt="2025-05-13T11:50:39.117" v="369" actId="1076"/>
          <ac:picMkLst>
            <pc:docMk/>
            <pc:sldMk cId="0" sldId="258"/>
            <ac:picMk id="91" creationId="{00000000-0000-0000-0000-000000000000}"/>
          </ac:picMkLst>
        </pc:picChg>
      </pc:sldChg>
      <pc:sldChg chg="delSp modSp mod">
        <pc:chgData name="Elena Fernandez-Lee" userId="520bed11-6d88-4446-900d-a99850b931f1" providerId="ADAL" clId="{F9424F22-F74F-47EF-8A5A-15401E4522EE}" dt="2025-05-13T11:49:39.893" v="353" actId="21"/>
        <pc:sldMkLst>
          <pc:docMk/>
          <pc:sldMk cId="0" sldId="262"/>
        </pc:sldMkLst>
      </pc:sldChg>
      <pc:sldChg chg="addSp delSp modSp mod">
        <pc:chgData name="Elena Fernandez-Lee" userId="520bed11-6d88-4446-900d-a99850b931f1" providerId="ADAL" clId="{F9424F22-F74F-47EF-8A5A-15401E4522EE}" dt="2025-05-13T11:23:24.867" v="8" actId="14100"/>
        <pc:sldMkLst>
          <pc:docMk/>
          <pc:sldMk cId="0" sldId="311"/>
        </pc:sldMkLst>
        <pc:picChg chg="add mod">
          <ac:chgData name="Elena Fernandez-Lee" userId="520bed11-6d88-4446-900d-a99850b931f1" providerId="ADAL" clId="{F9424F22-F74F-47EF-8A5A-15401E4522EE}" dt="2025-05-13T11:23:24.867" v="8" actId="14100"/>
          <ac:picMkLst>
            <pc:docMk/>
            <pc:sldMk cId="0" sldId="311"/>
            <ac:picMk id="6" creationId="{EB4DE3B8-A640-5CFE-FE67-22D50D89D684}"/>
          </ac:picMkLst>
        </pc:picChg>
      </pc:sldChg>
      <pc:sldChg chg="delSp modSp mod modNotesTx">
        <pc:chgData name="Elena Fernandez-Lee" userId="520bed11-6d88-4446-900d-a99850b931f1" providerId="ADAL" clId="{F9424F22-F74F-47EF-8A5A-15401E4522EE}" dt="2025-05-13T12:58:18.663" v="381" actId="6549"/>
        <pc:sldMkLst>
          <pc:docMk/>
          <pc:sldMk cId="0" sldId="316"/>
        </pc:sldMkLst>
        <pc:spChg chg="mod">
          <ac:chgData name="Elena Fernandez-Lee" userId="520bed11-6d88-4446-900d-a99850b931f1" providerId="ADAL" clId="{F9424F22-F74F-47EF-8A5A-15401E4522EE}" dt="2025-05-13T11:34:11.471" v="108" actId="6549"/>
          <ac:spMkLst>
            <pc:docMk/>
            <pc:sldMk cId="0" sldId="316"/>
            <ac:spMk id="788" creationId="{00000000-0000-0000-0000-000000000000}"/>
          </ac:spMkLst>
        </pc:spChg>
      </pc:sldChg>
      <pc:sldChg chg="modSp mod">
        <pc:chgData name="Elena Fernandez-Lee" userId="520bed11-6d88-4446-900d-a99850b931f1" providerId="ADAL" clId="{F9424F22-F74F-47EF-8A5A-15401E4522EE}" dt="2025-05-13T11:32:49.475" v="101" actId="6549"/>
        <pc:sldMkLst>
          <pc:docMk/>
          <pc:sldMk cId="0" sldId="317"/>
        </pc:sldMkLst>
        <pc:spChg chg="mod">
          <ac:chgData name="Elena Fernandez-Lee" userId="520bed11-6d88-4446-900d-a99850b931f1" providerId="ADAL" clId="{F9424F22-F74F-47EF-8A5A-15401E4522EE}" dt="2025-05-13T11:32:49.475" v="101" actId="6549"/>
          <ac:spMkLst>
            <pc:docMk/>
            <pc:sldMk cId="0" sldId="317"/>
            <ac:spMk id="802" creationId="{00000000-0000-0000-0000-000000000000}"/>
          </ac:spMkLst>
        </pc:spChg>
      </pc:sldChg>
      <pc:sldChg chg="delSp modSp mod modNotesTx">
        <pc:chgData name="Elena Fernandez-Lee" userId="520bed11-6d88-4446-900d-a99850b931f1" providerId="ADAL" clId="{F9424F22-F74F-47EF-8A5A-15401E4522EE}" dt="2025-05-13T12:58:25.881" v="382" actId="20577"/>
        <pc:sldMkLst>
          <pc:docMk/>
          <pc:sldMk cId="0" sldId="318"/>
        </pc:sldMkLst>
        <pc:spChg chg="mod">
          <ac:chgData name="Elena Fernandez-Lee" userId="520bed11-6d88-4446-900d-a99850b931f1" providerId="ADAL" clId="{F9424F22-F74F-47EF-8A5A-15401E4522EE}" dt="2025-05-13T11:44:43.434" v="291" actId="20577"/>
          <ac:spMkLst>
            <pc:docMk/>
            <pc:sldMk cId="0" sldId="318"/>
            <ac:spMk id="815" creationId="{00000000-0000-0000-0000-000000000000}"/>
          </ac:spMkLst>
        </pc:spChg>
      </pc:sldChg>
      <pc:sldChg chg="delSp modSp mod">
        <pc:chgData name="Elena Fernandez-Lee" userId="520bed11-6d88-4446-900d-a99850b931f1" providerId="ADAL" clId="{F9424F22-F74F-47EF-8A5A-15401E4522EE}" dt="2025-05-13T11:44:29.132" v="287" actId="20577"/>
        <pc:sldMkLst>
          <pc:docMk/>
          <pc:sldMk cId="0" sldId="319"/>
        </pc:sldMkLst>
      </pc:sldChg>
      <pc:sldChg chg="addSp delSp modSp mod">
        <pc:chgData name="Elena Fernandez-Lee" userId="520bed11-6d88-4446-900d-a99850b931f1" providerId="ADAL" clId="{F9424F22-F74F-47EF-8A5A-15401E4522EE}" dt="2025-05-13T11:47:50.476" v="339" actId="1076"/>
        <pc:sldMkLst>
          <pc:docMk/>
          <pc:sldMk cId="0" sldId="320"/>
        </pc:sldMkLst>
        <pc:spChg chg="mod">
          <ac:chgData name="Elena Fernandez-Lee" userId="520bed11-6d88-4446-900d-a99850b931f1" providerId="ADAL" clId="{F9424F22-F74F-47EF-8A5A-15401E4522EE}" dt="2025-05-13T11:46:23.628" v="295" actId="1076"/>
          <ac:spMkLst>
            <pc:docMk/>
            <pc:sldMk cId="0" sldId="320"/>
            <ac:spMk id="839" creationId="{00000000-0000-0000-0000-000000000000}"/>
          </ac:spMkLst>
        </pc:spChg>
        <pc:spChg chg="mod">
          <ac:chgData name="Elena Fernandez-Lee" userId="520bed11-6d88-4446-900d-a99850b931f1" providerId="ADAL" clId="{F9424F22-F74F-47EF-8A5A-15401E4522EE}" dt="2025-05-13T11:47:36.519" v="337" actId="20577"/>
          <ac:spMkLst>
            <pc:docMk/>
            <pc:sldMk cId="0" sldId="320"/>
            <ac:spMk id="844" creationId="{00000000-0000-0000-0000-000000000000}"/>
          </ac:spMkLst>
        </pc:spChg>
        <pc:picChg chg="add mod">
          <ac:chgData name="Elena Fernandez-Lee" userId="520bed11-6d88-4446-900d-a99850b931f1" providerId="ADAL" clId="{F9424F22-F74F-47EF-8A5A-15401E4522EE}" dt="2025-05-13T11:47:50.476" v="339" actId="1076"/>
          <ac:picMkLst>
            <pc:docMk/>
            <pc:sldMk cId="0" sldId="320"/>
            <ac:picMk id="7" creationId="{352ECBA4-0A51-625C-83A0-6FF81C3A46CD}"/>
          </ac:picMkLst>
        </pc:picChg>
      </pc:sldChg>
      <pc:sldChg chg="delSp modSp mod">
        <pc:chgData name="Elena Fernandez-Lee" userId="520bed11-6d88-4446-900d-a99850b931f1" providerId="ADAL" clId="{F9424F22-F74F-47EF-8A5A-15401E4522EE}" dt="2025-05-13T11:36:20.969" v="156" actId="20577"/>
        <pc:sldMkLst>
          <pc:docMk/>
          <pc:sldMk cId="0" sldId="321"/>
        </pc:sldMkLst>
        <pc:spChg chg="mod">
          <ac:chgData name="Elena Fernandez-Lee" userId="520bed11-6d88-4446-900d-a99850b931f1" providerId="ADAL" clId="{F9424F22-F74F-47EF-8A5A-15401E4522EE}" dt="2025-05-13T11:36:20.969" v="156" actId="20577"/>
          <ac:spMkLst>
            <pc:docMk/>
            <pc:sldMk cId="0" sldId="321"/>
            <ac:spMk id="850" creationId="{00000000-0000-0000-0000-000000000000}"/>
          </ac:spMkLst>
        </pc:spChg>
      </pc:sldChg>
      <pc:sldChg chg="modSp mod">
        <pc:chgData name="Elena Fernandez-Lee" userId="520bed11-6d88-4446-900d-a99850b931f1" providerId="ADAL" clId="{F9424F22-F74F-47EF-8A5A-15401E4522EE}" dt="2025-05-13T11:41:23.703" v="284" actId="1076"/>
        <pc:sldMkLst>
          <pc:docMk/>
          <pc:sldMk cId="250731287" sldId="326"/>
        </pc:sldMkLst>
        <pc:spChg chg="mod">
          <ac:chgData name="Elena Fernandez-Lee" userId="520bed11-6d88-4446-900d-a99850b931f1" providerId="ADAL" clId="{F9424F22-F74F-47EF-8A5A-15401E4522EE}" dt="2025-05-13T11:41:23.703" v="284" actId="1076"/>
          <ac:spMkLst>
            <pc:docMk/>
            <pc:sldMk cId="250731287" sldId="326"/>
            <ac:spMk id="123" creationId="{4024888D-FEE1-D053-8309-616BA64573F3}"/>
          </ac:spMkLst>
        </pc:spChg>
      </pc:sldChg>
      <pc:sldChg chg="addSp modSp mod setBg">
        <pc:chgData name="Elena Fernandez-Lee" userId="520bed11-6d88-4446-900d-a99850b931f1" providerId="ADAL" clId="{F9424F22-F74F-47EF-8A5A-15401E4522EE}" dt="2025-05-13T14:13:17.758" v="406" actId="1076"/>
        <pc:sldMkLst>
          <pc:docMk/>
          <pc:sldMk cId="625123969" sldId="329"/>
        </pc:sldMkLst>
        <pc:spChg chg="mod">
          <ac:chgData name="Elena Fernandez-Lee" userId="520bed11-6d88-4446-900d-a99850b931f1" providerId="ADAL" clId="{F9424F22-F74F-47EF-8A5A-15401E4522EE}" dt="2025-05-13T14:12:19.935" v="386" actId="1076"/>
          <ac:spMkLst>
            <pc:docMk/>
            <pc:sldMk cId="625123969" sldId="329"/>
            <ac:spMk id="4" creationId="{DEA57392-0C2A-1127-7EF1-48446B06DFCE}"/>
          </ac:spMkLst>
        </pc:spChg>
      </pc:sldChg>
      <pc:sldChg chg="modSp mod">
        <pc:chgData name="Elena Fernandez-Lee" userId="520bed11-6d88-4446-900d-a99850b931f1" providerId="ADAL" clId="{F9424F22-F74F-47EF-8A5A-15401E4522EE}" dt="2025-05-13T11:39:30.757" v="270" actId="20577"/>
        <pc:sldMkLst>
          <pc:docMk/>
          <pc:sldMk cId="811253287" sldId="2145705167"/>
        </pc:sldMkLst>
        <pc:spChg chg="mod">
          <ac:chgData name="Elena Fernandez-Lee" userId="520bed11-6d88-4446-900d-a99850b931f1" providerId="ADAL" clId="{F9424F22-F74F-47EF-8A5A-15401E4522EE}" dt="2025-05-13T11:39:30.757" v="270" actId="20577"/>
          <ac:spMkLst>
            <pc:docMk/>
            <pc:sldMk cId="811253287" sldId="2145705167"/>
            <ac:spMk id="254" creationId="{00000000-0000-0000-0000-000000000000}"/>
          </ac:spMkLst>
        </pc:spChg>
      </pc:sldChg>
    </pc:docChg>
  </pc:docChgLst>
  <pc:docChgLst>
    <pc:chgData name="Elena Fernandez-Lee" userId="S::elena.fernandez-lee@fairtrade.org.uk::520bed11-6d88-4446-900d-a99850b931f1" providerId="AD" clId="Web-{9F7ECA85-5E68-4E7C-6BC5-2301DFD52A2B}"/>
    <pc:docChg chg="addSld delSld modSld addMainMaster delMainMaster modMainMaster">
      <pc:chgData name="Elena Fernandez-Lee" userId="S::elena.fernandez-lee@fairtrade.org.uk::520bed11-6d88-4446-900d-a99850b931f1" providerId="AD" clId="Web-{9F7ECA85-5E68-4E7C-6BC5-2301DFD52A2B}" dt="2025-05-23T09:09:54.894" v="46" actId="1076"/>
      <pc:docMkLst>
        <pc:docMk/>
      </pc:docMkLst>
      <pc:sldChg chg="del">
        <pc:chgData name="Elena Fernandez-Lee" userId="S::elena.fernandez-lee@fairtrade.org.uk::520bed11-6d88-4446-900d-a99850b931f1" providerId="AD" clId="Web-{9F7ECA85-5E68-4E7C-6BC5-2301DFD52A2B}" dt="2025-05-23T09:04:36.336" v="0"/>
        <pc:sldMkLst>
          <pc:docMk/>
          <pc:sldMk cId="0" sldId="319"/>
        </pc:sldMkLst>
      </pc:sldChg>
      <pc:sldChg chg="addSp delSp modSp">
        <pc:chgData name="Elena Fernandez-Lee" userId="S::elena.fernandez-lee@fairtrade.org.uk::520bed11-6d88-4446-900d-a99850b931f1" providerId="AD" clId="Web-{9F7ECA85-5E68-4E7C-6BC5-2301DFD52A2B}" dt="2025-05-23T09:09:54.894" v="46" actId="1076"/>
        <pc:sldMkLst>
          <pc:docMk/>
          <pc:sldMk cId="625123969" sldId="329"/>
        </pc:sldMkLst>
        <pc:picChg chg="mod">
          <ac:chgData name="Elena Fernandez-Lee" userId="S::elena.fernandez-lee@fairtrade.org.uk::520bed11-6d88-4446-900d-a99850b931f1" providerId="AD" clId="Web-{9F7ECA85-5E68-4E7C-6BC5-2301DFD52A2B}" dt="2025-05-23T09:09:53.190" v="45" actId="1076"/>
          <ac:picMkLst>
            <pc:docMk/>
            <pc:sldMk cId="625123969" sldId="329"/>
            <ac:picMk id="3" creationId="{A5B035FD-BA0A-9D54-896D-EF1C3F3243DE}"/>
          </ac:picMkLst>
        </pc:picChg>
        <pc:picChg chg="add mod">
          <ac:chgData name="Elena Fernandez-Lee" userId="S::elena.fernandez-lee@fairtrade.org.uk::520bed11-6d88-4446-900d-a99850b931f1" providerId="AD" clId="Web-{9F7ECA85-5E68-4E7C-6BC5-2301DFD52A2B}" dt="2025-05-23T09:09:54.894" v="46" actId="1076"/>
          <ac:picMkLst>
            <pc:docMk/>
            <pc:sldMk cId="625123969" sldId="329"/>
            <ac:picMk id="11" creationId="{4E93A170-9C23-552B-8E3B-77A9883B2CD0}"/>
          </ac:picMkLst>
        </pc:picChg>
      </pc:sldChg>
      <pc:sldChg chg="del">
        <pc:chgData name="Elena Fernandez-Lee" userId="S::elena.fernandez-lee@fairtrade.org.uk::520bed11-6d88-4446-900d-a99850b931f1" providerId="AD" clId="Web-{9F7ECA85-5E68-4E7C-6BC5-2301DFD52A2B}" dt="2025-05-23T09:04:38.039" v="1"/>
        <pc:sldMkLst>
          <pc:docMk/>
          <pc:sldMk cId="4059602247" sldId="330"/>
        </pc:sldMkLst>
      </pc:sldChg>
      <pc:sldChg chg="add del">
        <pc:chgData name="Elena Fernandez-Lee" userId="S::elena.fernandez-lee@fairtrade.org.uk::520bed11-6d88-4446-900d-a99850b931f1" providerId="AD" clId="Web-{9F7ECA85-5E68-4E7C-6BC5-2301DFD52A2B}" dt="2025-05-23T09:08:03.093" v="34"/>
        <pc:sldMkLst>
          <pc:docMk/>
          <pc:sldMk cId="2436004537" sldId="2145705176"/>
        </pc:sldMkLst>
      </pc:sldChg>
      <pc:sldChg chg="add del">
        <pc:chgData name="Elena Fernandez-Lee" userId="S::elena.fernandez-lee@fairtrade.org.uk::520bed11-6d88-4446-900d-a99850b931f1" providerId="AD" clId="Web-{9F7ECA85-5E68-4E7C-6BC5-2301DFD52A2B}" dt="2025-05-23T09:07:51.780" v="27"/>
        <pc:sldMkLst>
          <pc:docMk/>
          <pc:sldMk cId="3537931798" sldId="2145705176"/>
        </pc:sldMkLst>
      </pc:sldChg>
      <pc:sldChg chg="add del replId">
        <pc:chgData name="Elena Fernandez-Lee" userId="S::elena.fernandez-lee@fairtrade.org.uk::520bed11-6d88-4446-900d-a99850b931f1" providerId="AD" clId="Web-{9F7ECA85-5E68-4E7C-6BC5-2301DFD52A2B}" dt="2025-05-23T09:07:59.593" v="31"/>
        <pc:sldMkLst>
          <pc:docMk/>
          <pc:sldMk cId="3537931798" sldId="2145705177"/>
        </pc:sldMkLst>
      </pc:sldChg>
      <pc:sldMasterChg chg="addSldLayout modSldLayout">
        <pc:chgData name="Elena Fernandez-Lee" userId="S::elena.fernandez-lee@fairtrade.org.uk::520bed11-6d88-4446-900d-a99850b931f1" providerId="AD" clId="Web-{9F7ECA85-5E68-4E7C-6BC5-2301DFD52A2B}" dt="2025-05-23T09:08:00.483" v="32"/>
        <pc:sldMasterMkLst>
          <pc:docMk/>
          <pc:sldMasterMk cId="0" sldId="2147483659"/>
        </pc:sldMasterMkLst>
        <pc:sldLayoutChg chg="add replId">
          <pc:chgData name="Elena Fernandez-Lee" userId="S::elena.fernandez-lee@fairtrade.org.uk::520bed11-6d88-4446-900d-a99850b931f1" providerId="AD" clId="Web-{9F7ECA85-5E68-4E7C-6BC5-2301DFD52A2B}" dt="2025-05-23T09:08:00.483" v="32"/>
          <pc:sldLayoutMkLst>
            <pc:docMk/>
            <pc:sldMasterMk cId="0" sldId="2147483659"/>
            <pc:sldLayoutMk cId="2423515167" sldId="2147483658"/>
          </pc:sldLayoutMkLst>
        </pc:sldLayoutChg>
      </pc:sldMasterChg>
      <pc:sldMasterChg chg="add del addSldLayout delSldLayout">
        <pc:chgData name="Elena Fernandez-Lee" userId="S::elena.fernandez-lee@fairtrade.org.uk::520bed11-6d88-4446-900d-a99850b931f1" providerId="AD" clId="Web-{9F7ECA85-5E68-4E7C-6BC5-2301DFD52A2B}" dt="2025-05-23T09:08:00.483" v="32"/>
        <pc:sldMasterMkLst>
          <pc:docMk/>
          <pc:sldMasterMk cId="0" sldId="2147483662"/>
        </pc:sldMasterMkLst>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58"/>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0"/>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1"/>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3"/>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4"/>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5"/>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6"/>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7"/>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8"/>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69"/>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70"/>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71"/>
          </pc:sldLayoutMkLst>
        </pc:sldLayoutChg>
        <pc:sldLayoutChg chg="add del">
          <pc:chgData name="Elena Fernandez-Lee" userId="S::elena.fernandez-lee@fairtrade.org.uk::520bed11-6d88-4446-900d-a99850b931f1" providerId="AD" clId="Web-{9F7ECA85-5E68-4E7C-6BC5-2301DFD52A2B}" dt="2025-05-23T09:08:00.483" v="32"/>
          <pc:sldLayoutMkLst>
            <pc:docMk/>
            <pc:sldMasterMk cId="0" sldId="2147483662"/>
            <pc:sldLayoutMk cId="0" sldId="2147483673"/>
          </pc:sldLayoutMkLst>
        </pc:sldLayoutChg>
      </pc:sldMasterChg>
    </pc:docChg>
  </pc:docChgLst>
  <pc:docChgLst>
    <pc:chgData name="Sarah Hazlehurst" userId="S::sarah.hazlehurst@fairtrade.org.uk::923e1b39-6092-4e40-abe9-6c1faef4983a" providerId="AD" clId="Web-{191C2C2D-FAFC-665B-7085-B52C6C8229A8}"/>
    <pc:docChg chg="modSld">
      <pc:chgData name="Sarah Hazlehurst" userId="S::sarah.hazlehurst@fairtrade.org.uk::923e1b39-6092-4e40-abe9-6c1faef4983a" providerId="AD" clId="Web-{191C2C2D-FAFC-665B-7085-B52C6C8229A8}" dt="2025-05-23T10:01:59.315" v="25" actId="20577"/>
      <pc:docMkLst>
        <pc:docMk/>
      </pc:docMkLst>
      <pc:sldChg chg="modSp">
        <pc:chgData name="Sarah Hazlehurst" userId="S::sarah.hazlehurst@fairtrade.org.uk::923e1b39-6092-4e40-abe9-6c1faef4983a" providerId="AD" clId="Web-{191C2C2D-FAFC-665B-7085-B52C6C8229A8}" dt="2025-05-23T10:01:11.001" v="23" actId="1076"/>
        <pc:sldMkLst>
          <pc:docMk/>
          <pc:sldMk cId="3835920572" sldId="327"/>
        </pc:sldMkLst>
        <pc:spChg chg="mod">
          <ac:chgData name="Sarah Hazlehurst" userId="S::sarah.hazlehurst@fairtrade.org.uk::923e1b39-6092-4e40-abe9-6c1faef4983a" providerId="AD" clId="Web-{191C2C2D-FAFC-665B-7085-B52C6C8229A8}" dt="2025-05-23T10:00:11.827" v="13" actId="1076"/>
          <ac:spMkLst>
            <pc:docMk/>
            <pc:sldMk cId="3835920572" sldId="327"/>
            <ac:spMk id="13" creationId="{4CDF7FFC-CA12-542F-A251-F213FCF8A9B9}"/>
          </ac:spMkLst>
        </pc:spChg>
        <pc:spChg chg="mod">
          <ac:chgData name="Sarah Hazlehurst" userId="S::sarah.hazlehurst@fairtrade.org.uk::923e1b39-6092-4e40-abe9-6c1faef4983a" providerId="AD" clId="Web-{191C2C2D-FAFC-665B-7085-B52C6C8229A8}" dt="2025-05-23T10:01:11.001" v="23" actId="1076"/>
          <ac:spMkLst>
            <pc:docMk/>
            <pc:sldMk cId="3835920572" sldId="327"/>
            <ac:spMk id="123" creationId="{93A4CBB9-D7A3-DFAB-E746-956F731DE23B}"/>
          </ac:spMkLst>
        </pc:spChg>
      </pc:sldChg>
      <pc:sldChg chg="modSp">
        <pc:chgData name="Sarah Hazlehurst" userId="S::sarah.hazlehurst@fairtrade.org.uk::923e1b39-6092-4e40-abe9-6c1faef4983a" providerId="AD" clId="Web-{191C2C2D-FAFC-665B-7085-B52C6C8229A8}" dt="2025-05-23T10:01:59.315" v="25" actId="20577"/>
        <pc:sldMkLst>
          <pc:docMk/>
          <pc:sldMk cId="4185354538" sldId="2145705173"/>
        </pc:sldMkLst>
        <pc:spChg chg="mod">
          <ac:chgData name="Sarah Hazlehurst" userId="S::sarah.hazlehurst@fairtrade.org.uk::923e1b39-6092-4e40-abe9-6c1faef4983a" providerId="AD" clId="Web-{191C2C2D-FAFC-665B-7085-B52C6C8229A8}" dt="2025-05-23T10:01:59.315" v="25" actId="20577"/>
          <ac:spMkLst>
            <pc:docMk/>
            <pc:sldMk cId="4185354538" sldId="2145705173"/>
            <ac:spMk id="4" creationId="{C45BBA0E-E8DA-7C37-5A7C-4A43D5FACAA2}"/>
          </ac:spMkLst>
        </pc:spChg>
        <pc:spChg chg="mod">
          <ac:chgData name="Sarah Hazlehurst" userId="S::sarah.hazlehurst@fairtrade.org.uk::923e1b39-6092-4e40-abe9-6c1faef4983a" providerId="AD" clId="Web-{191C2C2D-FAFC-665B-7085-B52C6C8229A8}" dt="2025-05-23T10:00:30.484" v="16" actId="20577"/>
          <ac:spMkLst>
            <pc:docMk/>
            <pc:sldMk cId="4185354538" sldId="2145705173"/>
            <ac:spMk id="7" creationId="{197DF275-50FD-49C5-6520-01917DA34465}"/>
          </ac:spMkLst>
        </pc:spChg>
      </pc:sldChg>
      <pc:sldChg chg="addSp delSp modSp">
        <pc:chgData name="Sarah Hazlehurst" userId="S::sarah.hazlehurst@fairtrade.org.uk::923e1b39-6092-4e40-abe9-6c1faef4983a" providerId="AD" clId="Web-{191C2C2D-FAFC-665B-7085-B52C6C8229A8}" dt="2025-05-23T10:01:00.672" v="22"/>
        <pc:sldMkLst>
          <pc:docMk/>
          <pc:sldMk cId="1763278380" sldId="2145705174"/>
        </pc:sldMkLst>
        <pc:spChg chg="add mod">
          <ac:chgData name="Sarah Hazlehurst" userId="S::sarah.hazlehurst@fairtrade.org.uk::923e1b39-6092-4e40-abe9-6c1faef4983a" providerId="AD" clId="Web-{191C2C2D-FAFC-665B-7085-B52C6C8229A8}" dt="2025-05-23T10:00:58.953" v="21" actId="1076"/>
          <ac:spMkLst>
            <pc:docMk/>
            <pc:sldMk cId="1763278380" sldId="2145705174"/>
            <ac:spMk id="4" creationId="{9E6C9714-8DE3-7626-BD52-F3BFF684F39A}"/>
          </ac:spMkLst>
        </pc:spChg>
        <pc:spChg chg="mod">
          <ac:chgData name="Sarah Hazlehurst" userId="S::sarah.hazlehurst@fairtrade.org.uk::923e1b39-6092-4e40-abe9-6c1faef4983a" providerId="AD" clId="Web-{191C2C2D-FAFC-665B-7085-B52C6C8229A8}" dt="2025-05-23T10:00:14.639" v="14" actId="1076"/>
          <ac:spMkLst>
            <pc:docMk/>
            <pc:sldMk cId="1763278380" sldId="2145705174"/>
            <ac:spMk id="13" creationId="{488C9225-92F2-BF35-F711-21E00305A6F3}"/>
          </ac:spMkLst>
        </pc:spChg>
      </pc:sldChg>
      <pc:sldChg chg="modSp">
        <pc:chgData name="Sarah Hazlehurst" userId="S::sarah.hazlehurst@fairtrade.org.uk::923e1b39-6092-4e40-abe9-6c1faef4983a" providerId="AD" clId="Web-{191C2C2D-FAFC-665B-7085-B52C6C8229A8}" dt="2025-05-23T10:00:48.703" v="19" actId="1076"/>
        <pc:sldMkLst>
          <pc:docMk/>
          <pc:sldMk cId="3142391487" sldId="2145705175"/>
        </pc:sldMkLst>
        <pc:spChg chg="mod">
          <ac:chgData name="Sarah Hazlehurst" userId="S::sarah.hazlehurst@fairtrade.org.uk::923e1b39-6092-4e40-abe9-6c1faef4983a" providerId="AD" clId="Web-{191C2C2D-FAFC-665B-7085-B52C6C8229A8}" dt="2025-05-23T09:59:35.450" v="5" actId="1076"/>
          <ac:spMkLst>
            <pc:docMk/>
            <pc:sldMk cId="3142391487" sldId="2145705175"/>
            <ac:spMk id="13" creationId="{248047D6-F536-E30C-5D04-771DEA2818E8}"/>
          </ac:spMkLst>
        </pc:spChg>
        <pc:spChg chg="mod">
          <ac:chgData name="Sarah Hazlehurst" userId="S::sarah.hazlehurst@fairtrade.org.uk::923e1b39-6092-4e40-abe9-6c1faef4983a" providerId="AD" clId="Web-{191C2C2D-FAFC-665B-7085-B52C6C8229A8}" dt="2025-05-23T10:00:48.703" v="19" actId="1076"/>
          <ac:spMkLst>
            <pc:docMk/>
            <pc:sldMk cId="3142391487" sldId="2145705175"/>
            <ac:spMk id="123" creationId="{C3E0C949-8ED7-EBAA-0E5E-6DD5C8E5D11D}"/>
          </ac:spMkLst>
        </pc:spChg>
      </pc:sldChg>
    </pc:docChg>
  </pc:docChgLst>
  <pc:docChgLst>
    <pc:chgData name="Sarah Hazlehurst" userId="S::sarah.hazlehurst@fairtrade.org.uk::923e1b39-6092-4e40-abe9-6c1faef4983a" providerId="AD" clId="Web-{3CB8A007-B9ED-8B8E-F10D-084E0D27C1DB}"/>
    <pc:docChg chg="addSld modSld">
      <pc:chgData name="Sarah Hazlehurst" userId="S::sarah.hazlehurst@fairtrade.org.uk::923e1b39-6092-4e40-abe9-6c1faef4983a" providerId="AD" clId="Web-{3CB8A007-B9ED-8B8E-F10D-084E0D27C1DB}" dt="2025-05-14T12:49:37.999" v="85" actId="20577"/>
      <pc:docMkLst>
        <pc:docMk/>
      </pc:docMkLst>
      <pc:sldChg chg="modSp modCm">
        <pc:chgData name="Sarah Hazlehurst" userId="S::sarah.hazlehurst@fairtrade.org.uk::923e1b39-6092-4e40-abe9-6c1faef4983a" providerId="AD" clId="Web-{3CB8A007-B9ED-8B8E-F10D-084E0D27C1DB}" dt="2025-05-14T12:15:24.574" v="4" actId="20577"/>
        <pc:sldMkLst>
          <pc:docMk/>
          <pc:sldMk cId="3835920572" sldId="327"/>
        </pc:sldMkLst>
        <pc:spChg chg="mod">
          <ac:chgData name="Sarah Hazlehurst" userId="S::sarah.hazlehurst@fairtrade.org.uk::923e1b39-6092-4e40-abe9-6c1faef4983a" providerId="AD" clId="Web-{3CB8A007-B9ED-8B8E-F10D-084E0D27C1DB}" dt="2025-05-14T12:15:24.574" v="4" actId="20577"/>
          <ac:spMkLst>
            <pc:docMk/>
            <pc:sldMk cId="3835920572" sldId="327"/>
            <ac:spMk id="13" creationId="{4CDF7FFC-CA12-542F-A251-F213FCF8A9B9}"/>
          </ac:spMkLst>
        </pc:spChg>
        <pc:extLst>
          <p:ext xmlns:p="http://schemas.openxmlformats.org/presentationml/2006/main" uri="{D6D511B9-2390-475A-947B-AFAB55BFBCF1}">
            <pc226:cmChg xmlns:pc226="http://schemas.microsoft.com/office/powerpoint/2022/06/main/command" chg="mod">
              <pc226:chgData name="Sarah Hazlehurst" userId="S::sarah.hazlehurst@fairtrade.org.uk::923e1b39-6092-4e40-abe9-6c1faef4983a" providerId="AD" clId="Web-{3CB8A007-B9ED-8B8E-F10D-084E0D27C1DB}" dt="2025-05-14T12:15:17.496" v="3" actId="20577"/>
              <pc2:cmMkLst xmlns:pc2="http://schemas.microsoft.com/office/powerpoint/2019/9/main/command">
                <pc:docMk/>
                <pc:sldMk cId="3835920572" sldId="327"/>
                <pc2:cmMk id="{A2846EC0-0A0D-4905-930F-CAA11A7FC213}"/>
              </pc2:cmMkLst>
            </pc226:cmChg>
          </p:ext>
        </pc:extLst>
      </pc:sldChg>
      <pc:sldChg chg="modSp modCm">
        <pc:chgData name="Sarah Hazlehurst" userId="S::sarah.hazlehurst@fairtrade.org.uk::923e1b39-6092-4e40-abe9-6c1faef4983a" providerId="AD" clId="Web-{3CB8A007-B9ED-8B8E-F10D-084E0D27C1DB}" dt="2025-05-14T12:33:10.288" v="56" actId="20577"/>
        <pc:sldMkLst>
          <pc:docMk/>
          <pc:sldMk cId="4202115252" sldId="331"/>
        </pc:sldMkLst>
        <pc:spChg chg="mod">
          <ac:chgData name="Sarah Hazlehurst" userId="S::sarah.hazlehurst@fairtrade.org.uk::923e1b39-6092-4e40-abe9-6c1faef4983a" providerId="AD" clId="Web-{3CB8A007-B9ED-8B8E-F10D-084E0D27C1DB}" dt="2025-05-14T12:33:10.288" v="56" actId="20577"/>
          <ac:spMkLst>
            <pc:docMk/>
            <pc:sldMk cId="4202115252" sldId="331"/>
            <ac:spMk id="7" creationId="{05EF9371-0AC7-349E-9ADB-014625D58B56}"/>
          </ac:spMkLst>
        </pc:spChg>
        <pc:extLst>
          <p:ext xmlns:p="http://schemas.openxmlformats.org/presentationml/2006/main" uri="{D6D511B9-2390-475A-947B-AFAB55BFBCF1}">
            <pc226:cmChg xmlns:pc226="http://schemas.microsoft.com/office/powerpoint/2022/06/main/command" chg="mod">
              <pc226:chgData name="Sarah Hazlehurst" userId="S::sarah.hazlehurst@fairtrade.org.uk::923e1b39-6092-4e40-abe9-6c1faef4983a" providerId="AD" clId="Web-{3CB8A007-B9ED-8B8E-F10D-084E0D27C1DB}" dt="2025-05-14T12:32:55.944" v="55" actId="20577"/>
              <pc2:cmMkLst xmlns:pc2="http://schemas.microsoft.com/office/powerpoint/2019/9/main/command">
                <pc:docMk/>
                <pc:sldMk cId="4202115252" sldId="331"/>
                <pc2:cmMk id="{450EAC6C-3799-4DAF-AAB4-A81B3ED8BADC}"/>
              </pc2:cmMkLst>
            </pc226:cmChg>
          </p:ext>
        </pc:extLst>
      </pc:sldChg>
      <pc:sldChg chg="modSp">
        <pc:chgData name="Sarah Hazlehurst" userId="S::sarah.hazlehurst@fairtrade.org.uk::923e1b39-6092-4e40-abe9-6c1faef4983a" providerId="AD" clId="Web-{3CB8A007-B9ED-8B8E-F10D-084E0D27C1DB}" dt="2025-05-14T12:49:34.749" v="83" actId="20577"/>
        <pc:sldMkLst>
          <pc:docMk/>
          <pc:sldMk cId="4059972978" sldId="332"/>
        </pc:sldMkLst>
        <pc:spChg chg="mod">
          <ac:chgData name="Sarah Hazlehurst" userId="S::sarah.hazlehurst@fairtrade.org.uk::923e1b39-6092-4e40-abe9-6c1faef4983a" providerId="AD" clId="Web-{3CB8A007-B9ED-8B8E-F10D-084E0D27C1DB}" dt="2025-05-14T12:49:34.749" v="83" actId="20577"/>
          <ac:spMkLst>
            <pc:docMk/>
            <pc:sldMk cId="4059972978" sldId="332"/>
            <ac:spMk id="7" creationId="{A178EB02-BEA9-2401-74BB-2DE6AEE698B6}"/>
          </ac:spMkLst>
        </pc:spChg>
      </pc:sldChg>
      <pc:sldChg chg="delSp modSp add replId modCm">
        <pc:chgData name="Sarah Hazlehurst" userId="S::sarah.hazlehurst@fairtrade.org.uk::923e1b39-6092-4e40-abe9-6c1faef4983a" providerId="AD" clId="Web-{3CB8A007-B9ED-8B8E-F10D-084E0D27C1DB}" dt="2025-05-14T12:49:37.999" v="85" actId="20577"/>
        <pc:sldMkLst>
          <pc:docMk/>
          <pc:sldMk cId="1625894582" sldId="2145705174"/>
        </pc:sldMkLst>
        <pc:extLst>
          <p:ext xmlns:p="http://schemas.openxmlformats.org/presentationml/2006/main" uri="{D6D511B9-2390-475A-947B-AFAB55BFBCF1}">
            <pc226:cmChg xmlns:pc226="http://schemas.microsoft.com/office/powerpoint/2022/06/main/command" chg="mod">
              <pc226:chgData name="Sarah Hazlehurst" userId="S::sarah.hazlehurst@fairtrade.org.uk::923e1b39-6092-4e40-abe9-6c1faef4983a" providerId="AD" clId="Web-{3CB8A007-B9ED-8B8E-F10D-084E0D27C1DB}" dt="2025-05-14T12:23:57.657" v="43" actId="20577"/>
              <pc2:cmMkLst xmlns:pc2="http://schemas.microsoft.com/office/powerpoint/2019/9/main/command">
                <pc:docMk/>
                <pc:sldMk cId="1625894582" sldId="2145705174"/>
                <pc2:cmMk id="{70575AA6-F8A3-4258-850C-2C9EF2063E94}"/>
              </pc2:cmMkLst>
            </pc226:cmChg>
          </p:ext>
        </pc:extLst>
      </pc:sldChg>
    </pc:docChg>
  </pc:docChgLst>
  <pc:docChgLst>
    <pc:chgData name="Elena Fernandez-Lee" userId="520bed11-6d88-4446-900d-a99850b931f1" providerId="ADAL" clId="{AC10911E-B96F-4ABE-A8B1-4896D0EE04B6}"/>
    <pc:docChg chg="undo custSel addSld modSld">
      <pc:chgData name="Elena Fernandez-Lee" userId="520bed11-6d88-4446-900d-a99850b931f1" providerId="ADAL" clId="{AC10911E-B96F-4ABE-A8B1-4896D0EE04B6}" dt="2025-05-19T08:57:53.690" v="323" actId="1076"/>
      <pc:docMkLst>
        <pc:docMk/>
      </pc:docMkLst>
      <pc:sldChg chg="modSp mod">
        <pc:chgData name="Elena Fernandez-Lee" userId="520bed11-6d88-4446-900d-a99850b931f1" providerId="ADAL" clId="{AC10911E-B96F-4ABE-A8B1-4896D0EE04B6}" dt="2025-05-19T08:56:00.256" v="320" actId="20577"/>
        <pc:sldMkLst>
          <pc:docMk/>
          <pc:sldMk cId="0" sldId="257"/>
        </pc:sldMkLst>
        <pc:spChg chg="mod">
          <ac:chgData name="Elena Fernandez-Lee" userId="520bed11-6d88-4446-900d-a99850b931f1" providerId="ADAL" clId="{AC10911E-B96F-4ABE-A8B1-4896D0EE04B6}" dt="2025-05-19T08:56:00.256" v="320" actId="20577"/>
          <ac:spMkLst>
            <pc:docMk/>
            <pc:sldMk cId="0" sldId="257"/>
            <ac:spMk id="73" creationId="{00000000-0000-0000-0000-000000000000}"/>
          </ac:spMkLst>
        </pc:spChg>
      </pc:sldChg>
      <pc:sldChg chg="addSp delSp modSp mod">
        <pc:chgData name="Elena Fernandez-Lee" userId="520bed11-6d88-4446-900d-a99850b931f1" providerId="ADAL" clId="{AC10911E-B96F-4ABE-A8B1-4896D0EE04B6}" dt="2025-05-16T08:17:42.554" v="25"/>
        <pc:sldMkLst>
          <pc:docMk/>
          <pc:sldMk cId="0" sldId="262"/>
        </pc:sldMkLst>
      </pc:sldChg>
      <pc:sldChg chg="addSp delSp modSp mod">
        <pc:chgData name="Elena Fernandez-Lee" userId="520bed11-6d88-4446-900d-a99850b931f1" providerId="ADAL" clId="{AC10911E-B96F-4ABE-A8B1-4896D0EE04B6}" dt="2025-05-16T15:11:13.990" v="303" actId="1076"/>
        <pc:sldMkLst>
          <pc:docMk/>
          <pc:sldMk cId="0" sldId="316"/>
        </pc:sldMkLst>
        <pc:picChg chg="add mod">
          <ac:chgData name="Elena Fernandez-Lee" userId="520bed11-6d88-4446-900d-a99850b931f1" providerId="ADAL" clId="{AC10911E-B96F-4ABE-A8B1-4896D0EE04B6}" dt="2025-05-16T15:10:58.775" v="301" actId="14100"/>
          <ac:picMkLst>
            <pc:docMk/>
            <pc:sldMk cId="0" sldId="316"/>
            <ac:picMk id="5" creationId="{DA136DE4-B0EC-310A-40B0-EAC37195CF21}"/>
          </ac:picMkLst>
        </pc:picChg>
        <pc:picChg chg="add mod">
          <ac:chgData name="Elena Fernandez-Lee" userId="520bed11-6d88-4446-900d-a99850b931f1" providerId="ADAL" clId="{AC10911E-B96F-4ABE-A8B1-4896D0EE04B6}" dt="2025-05-16T15:11:09.724" v="302" actId="1076"/>
          <ac:picMkLst>
            <pc:docMk/>
            <pc:sldMk cId="0" sldId="316"/>
            <ac:picMk id="9" creationId="{462F632C-E986-FC6C-7E1F-A84D3CDF9B1B}"/>
          </ac:picMkLst>
        </pc:picChg>
        <pc:picChg chg="mod">
          <ac:chgData name="Elena Fernandez-Lee" userId="520bed11-6d88-4446-900d-a99850b931f1" providerId="ADAL" clId="{AC10911E-B96F-4ABE-A8B1-4896D0EE04B6}" dt="2025-05-16T15:11:13.990" v="303" actId="1076"/>
          <ac:picMkLst>
            <pc:docMk/>
            <pc:sldMk cId="0" sldId="316"/>
            <ac:picMk id="793" creationId="{00000000-0000-0000-0000-000000000000}"/>
          </ac:picMkLst>
        </pc:picChg>
      </pc:sldChg>
      <pc:sldChg chg="addSp delSp modSp mod">
        <pc:chgData name="Elena Fernandez-Lee" userId="520bed11-6d88-4446-900d-a99850b931f1" providerId="ADAL" clId="{AC10911E-B96F-4ABE-A8B1-4896D0EE04B6}" dt="2025-05-19T08:57:53.690" v="323" actId="1076"/>
        <pc:sldMkLst>
          <pc:docMk/>
          <pc:sldMk cId="0" sldId="317"/>
        </pc:sldMkLst>
        <pc:picChg chg="add mod">
          <ac:chgData name="Elena Fernandez-Lee" userId="520bed11-6d88-4446-900d-a99850b931f1" providerId="ADAL" clId="{AC10911E-B96F-4ABE-A8B1-4896D0EE04B6}" dt="2025-05-16T15:14:43.678" v="316" actId="1076"/>
          <ac:picMkLst>
            <pc:docMk/>
            <pc:sldMk cId="0" sldId="317"/>
            <ac:picMk id="3" creationId="{735E7D2D-6772-0DFE-34AF-672E3CDEF7F5}"/>
          </ac:picMkLst>
        </pc:picChg>
        <pc:picChg chg="add mod">
          <ac:chgData name="Elena Fernandez-Lee" userId="520bed11-6d88-4446-900d-a99850b931f1" providerId="ADAL" clId="{AC10911E-B96F-4ABE-A8B1-4896D0EE04B6}" dt="2025-05-19T08:57:53.690" v="323" actId="1076"/>
          <ac:picMkLst>
            <pc:docMk/>
            <pc:sldMk cId="0" sldId="317"/>
            <ac:picMk id="7" creationId="{B629FB86-5FB2-2929-7B74-F33740823C1C}"/>
          </ac:picMkLst>
        </pc:picChg>
        <pc:picChg chg="add mod">
          <ac:chgData name="Elena Fernandez-Lee" userId="520bed11-6d88-4446-900d-a99850b931f1" providerId="ADAL" clId="{AC10911E-B96F-4ABE-A8B1-4896D0EE04B6}" dt="2025-05-19T08:57:52.645" v="322" actId="1076"/>
          <ac:picMkLst>
            <pc:docMk/>
            <pc:sldMk cId="0" sldId="317"/>
            <ac:picMk id="11" creationId="{8B63C467-C7C2-7E2F-4D6B-70DA183B001E}"/>
          </ac:picMkLst>
        </pc:picChg>
      </pc:sldChg>
      <pc:sldChg chg="modSp mod">
        <pc:chgData name="Elena Fernandez-Lee" userId="520bed11-6d88-4446-900d-a99850b931f1" providerId="ADAL" clId="{AC10911E-B96F-4ABE-A8B1-4896D0EE04B6}" dt="2025-05-16T10:24:08.848" v="240" actId="20577"/>
        <pc:sldMkLst>
          <pc:docMk/>
          <pc:sldMk cId="0" sldId="318"/>
        </pc:sldMkLst>
        <pc:spChg chg="mod">
          <ac:chgData name="Elena Fernandez-Lee" userId="520bed11-6d88-4446-900d-a99850b931f1" providerId="ADAL" clId="{AC10911E-B96F-4ABE-A8B1-4896D0EE04B6}" dt="2025-05-16T10:24:08.848" v="240" actId="20577"/>
          <ac:spMkLst>
            <pc:docMk/>
            <pc:sldMk cId="0" sldId="318"/>
            <ac:spMk id="815" creationId="{00000000-0000-0000-0000-000000000000}"/>
          </ac:spMkLst>
        </pc:spChg>
      </pc:sldChg>
      <pc:sldChg chg="modSp mod">
        <pc:chgData name="Elena Fernandez-Lee" userId="520bed11-6d88-4446-900d-a99850b931f1" providerId="ADAL" clId="{AC10911E-B96F-4ABE-A8B1-4896D0EE04B6}" dt="2025-05-16T11:13:18.068" v="245" actId="2711"/>
        <pc:sldMkLst>
          <pc:docMk/>
          <pc:sldMk cId="0" sldId="320"/>
        </pc:sldMkLst>
        <pc:spChg chg="mod">
          <ac:chgData name="Elena Fernandez-Lee" userId="520bed11-6d88-4446-900d-a99850b931f1" providerId="ADAL" clId="{AC10911E-B96F-4ABE-A8B1-4896D0EE04B6}" dt="2025-05-16T11:13:18.068" v="245" actId="2711"/>
          <ac:spMkLst>
            <pc:docMk/>
            <pc:sldMk cId="0" sldId="320"/>
            <ac:spMk id="844" creationId="{00000000-0000-0000-0000-000000000000}"/>
          </ac:spMkLst>
        </pc:spChg>
      </pc:sldChg>
      <pc:sldChg chg="modSp mod">
        <pc:chgData name="Elena Fernandez-Lee" userId="520bed11-6d88-4446-900d-a99850b931f1" providerId="ADAL" clId="{AC10911E-B96F-4ABE-A8B1-4896D0EE04B6}" dt="2025-05-16T10:24:13.472" v="241" actId="20577"/>
        <pc:sldMkLst>
          <pc:docMk/>
          <pc:sldMk cId="0" sldId="321"/>
        </pc:sldMkLst>
        <pc:spChg chg="mod">
          <ac:chgData name="Elena Fernandez-Lee" userId="520bed11-6d88-4446-900d-a99850b931f1" providerId="ADAL" clId="{AC10911E-B96F-4ABE-A8B1-4896D0EE04B6}" dt="2025-05-16T10:24:13.472" v="241" actId="20577"/>
          <ac:spMkLst>
            <pc:docMk/>
            <pc:sldMk cId="0" sldId="321"/>
            <ac:spMk id="850" creationId="{00000000-0000-0000-0000-000000000000}"/>
          </ac:spMkLst>
        </pc:spChg>
      </pc:sldChg>
      <pc:sldChg chg="modSp mod">
        <pc:chgData name="Elena Fernandez-Lee" userId="520bed11-6d88-4446-900d-a99850b931f1" providerId="ADAL" clId="{AC10911E-B96F-4ABE-A8B1-4896D0EE04B6}" dt="2025-05-16T11:13:19.263" v="246" actId="2711"/>
        <pc:sldMkLst>
          <pc:docMk/>
          <pc:sldMk cId="1620200266" sldId="323"/>
        </pc:sldMkLst>
        <pc:spChg chg="mod">
          <ac:chgData name="Elena Fernandez-Lee" userId="520bed11-6d88-4446-900d-a99850b931f1" providerId="ADAL" clId="{AC10911E-B96F-4ABE-A8B1-4896D0EE04B6}" dt="2025-05-16T11:13:19.263" v="246" actId="2711"/>
          <ac:spMkLst>
            <pc:docMk/>
            <pc:sldMk cId="1620200266" sldId="323"/>
            <ac:spMk id="6" creationId="{BB21ED7F-6BD0-642E-A116-91C13A457119}"/>
          </ac:spMkLst>
        </pc:spChg>
      </pc:sldChg>
      <pc:sldChg chg="addSp modSp mod">
        <pc:chgData name="Elena Fernandez-Lee" userId="520bed11-6d88-4446-900d-a99850b931f1" providerId="ADAL" clId="{AC10911E-B96F-4ABE-A8B1-4896D0EE04B6}" dt="2025-05-19T08:56:40.657" v="321" actId="2711"/>
        <pc:sldMkLst>
          <pc:docMk/>
          <pc:sldMk cId="250731287" sldId="326"/>
        </pc:sldMkLst>
        <pc:spChg chg="mod">
          <ac:chgData name="Elena Fernandez-Lee" userId="520bed11-6d88-4446-900d-a99850b931f1" providerId="ADAL" clId="{AC10911E-B96F-4ABE-A8B1-4896D0EE04B6}" dt="2025-05-19T08:56:40.657" v="321" actId="2711"/>
          <ac:spMkLst>
            <pc:docMk/>
            <pc:sldMk cId="250731287" sldId="326"/>
            <ac:spMk id="123" creationId="{4024888D-FEE1-D053-8309-616BA64573F3}"/>
          </ac:spMkLst>
        </pc:spChg>
        <pc:picChg chg="add mod">
          <ac:chgData name="Elena Fernandez-Lee" userId="520bed11-6d88-4446-900d-a99850b931f1" providerId="ADAL" clId="{AC10911E-B96F-4ABE-A8B1-4896D0EE04B6}" dt="2025-05-16T08:20:17.936" v="35" actId="1076"/>
          <ac:picMkLst>
            <pc:docMk/>
            <pc:sldMk cId="250731287" sldId="326"/>
            <ac:picMk id="3" creationId="{CAB63318-A09A-C211-8F8F-61F7240C81F0}"/>
          </ac:picMkLst>
        </pc:picChg>
        <pc:picChg chg="add mod">
          <ac:chgData name="Elena Fernandez-Lee" userId="520bed11-6d88-4446-900d-a99850b931f1" providerId="ADAL" clId="{AC10911E-B96F-4ABE-A8B1-4896D0EE04B6}" dt="2025-05-16T08:20:38.695" v="43" actId="1076"/>
          <ac:picMkLst>
            <pc:docMk/>
            <pc:sldMk cId="250731287" sldId="326"/>
            <ac:picMk id="4" creationId="{F85ED0E7-6F2C-0BE4-EBD7-F05BFD70829C}"/>
          </ac:picMkLst>
        </pc:picChg>
        <pc:picChg chg="add mod">
          <ac:chgData name="Elena Fernandez-Lee" userId="520bed11-6d88-4446-900d-a99850b931f1" providerId="ADAL" clId="{AC10911E-B96F-4ABE-A8B1-4896D0EE04B6}" dt="2025-05-16T08:20:47.457" v="44"/>
          <ac:picMkLst>
            <pc:docMk/>
            <pc:sldMk cId="250731287" sldId="326"/>
            <ac:picMk id="5" creationId="{CE5FCA38-1E6A-B998-C9DF-3E00128848C1}"/>
          </ac:picMkLst>
        </pc:picChg>
      </pc:sldChg>
      <pc:sldChg chg="delSp modSp mod">
        <pc:chgData name="Elena Fernandez-Lee" userId="520bed11-6d88-4446-900d-a99850b931f1" providerId="ADAL" clId="{AC10911E-B96F-4ABE-A8B1-4896D0EE04B6}" dt="2025-05-16T14:43:36.716" v="248" actId="1076"/>
        <pc:sldMkLst>
          <pc:docMk/>
          <pc:sldMk cId="3835920572" sldId="327"/>
        </pc:sldMkLst>
        <pc:spChg chg="mod">
          <ac:chgData name="Elena Fernandez-Lee" userId="520bed11-6d88-4446-900d-a99850b931f1" providerId="ADAL" clId="{AC10911E-B96F-4ABE-A8B1-4896D0EE04B6}" dt="2025-05-16T14:43:36.716" v="248" actId="1076"/>
          <ac:spMkLst>
            <pc:docMk/>
            <pc:sldMk cId="3835920572" sldId="327"/>
            <ac:spMk id="13" creationId="{4CDF7FFC-CA12-542F-A251-F213FCF8A9B9}"/>
          </ac:spMkLst>
        </pc:spChg>
        <pc:picChg chg="mod">
          <ac:chgData name="Elena Fernandez-Lee" userId="520bed11-6d88-4446-900d-a99850b931f1" providerId="ADAL" clId="{AC10911E-B96F-4ABE-A8B1-4896D0EE04B6}" dt="2025-05-16T08:20:27.798" v="38" actId="1076"/>
          <ac:picMkLst>
            <pc:docMk/>
            <pc:sldMk cId="3835920572" sldId="327"/>
            <ac:picMk id="3" creationId="{561D8D15-9E44-C5AA-2AC6-0ABF52851869}"/>
          </ac:picMkLst>
        </pc:picChg>
        <pc:picChg chg="mod">
          <ac:chgData name="Elena Fernandez-Lee" userId="520bed11-6d88-4446-900d-a99850b931f1" providerId="ADAL" clId="{AC10911E-B96F-4ABE-A8B1-4896D0EE04B6}" dt="2025-05-16T08:20:32.509" v="41" actId="14100"/>
          <ac:picMkLst>
            <pc:docMk/>
            <pc:sldMk cId="3835920572" sldId="327"/>
            <ac:picMk id="7" creationId="{A38D113B-E129-8780-5292-65D15CB08436}"/>
          </ac:picMkLst>
        </pc:picChg>
        <pc:picChg chg="mod">
          <ac:chgData name="Elena Fernandez-Lee" userId="520bed11-6d88-4446-900d-a99850b931f1" providerId="ADAL" clId="{AC10911E-B96F-4ABE-A8B1-4896D0EE04B6}" dt="2025-05-16T08:20:29.223" v="39" actId="1076"/>
          <ac:picMkLst>
            <pc:docMk/>
            <pc:sldMk cId="3835920572" sldId="327"/>
            <ac:picMk id="9" creationId="{430FD962-4CFF-8DE3-FD86-88DE6D41C96F}"/>
          </ac:picMkLst>
        </pc:picChg>
      </pc:sldChg>
      <pc:sldChg chg="modSp mod">
        <pc:chgData name="Elena Fernandez-Lee" userId="520bed11-6d88-4446-900d-a99850b931f1" providerId="ADAL" clId="{AC10911E-B96F-4ABE-A8B1-4896D0EE04B6}" dt="2025-05-16T11:13:19.912" v="247" actId="20577"/>
        <pc:sldMkLst>
          <pc:docMk/>
          <pc:sldMk cId="811253287" sldId="2145705167"/>
        </pc:sldMkLst>
        <pc:spChg chg="mod">
          <ac:chgData name="Elena Fernandez-Lee" userId="520bed11-6d88-4446-900d-a99850b931f1" providerId="ADAL" clId="{AC10911E-B96F-4ABE-A8B1-4896D0EE04B6}" dt="2025-05-16T11:13:19.912" v="247" actId="20577"/>
          <ac:spMkLst>
            <pc:docMk/>
            <pc:sldMk cId="811253287" sldId="2145705167"/>
            <ac:spMk id="254" creationId="{00000000-0000-0000-0000-000000000000}"/>
          </ac:spMkLst>
        </pc:spChg>
      </pc:sldChg>
      <pc:sldChg chg="delSp modSp mod">
        <pc:chgData name="Elena Fernandez-Lee" userId="520bed11-6d88-4446-900d-a99850b931f1" providerId="ADAL" clId="{AC10911E-B96F-4ABE-A8B1-4896D0EE04B6}" dt="2025-05-16T08:32:19.261" v="89" actId="20577"/>
        <pc:sldMkLst>
          <pc:docMk/>
          <pc:sldMk cId="1763278380" sldId="2145705174"/>
        </pc:sldMkLst>
        <pc:spChg chg="mod">
          <ac:chgData name="Elena Fernandez-Lee" userId="520bed11-6d88-4446-900d-a99850b931f1" providerId="ADAL" clId="{AC10911E-B96F-4ABE-A8B1-4896D0EE04B6}" dt="2025-05-16T08:32:19.261" v="89" actId="20577"/>
          <ac:spMkLst>
            <pc:docMk/>
            <pc:sldMk cId="1763278380" sldId="2145705174"/>
            <ac:spMk id="13" creationId="{488C9225-92F2-BF35-F711-21E00305A6F3}"/>
          </ac:spMkLst>
        </pc:spChg>
        <pc:picChg chg="mod">
          <ac:chgData name="Elena Fernandez-Lee" userId="520bed11-6d88-4446-900d-a99850b931f1" providerId="ADAL" clId="{AC10911E-B96F-4ABE-A8B1-4896D0EE04B6}" dt="2025-05-16T08:17:49.870" v="27" actId="1076"/>
          <ac:picMkLst>
            <pc:docMk/>
            <pc:sldMk cId="1763278380" sldId="2145705174"/>
            <ac:picMk id="3" creationId="{6DC74DEF-6664-ADE9-E1DE-D9D998C172BF}"/>
          </ac:picMkLst>
        </pc:picChg>
        <pc:picChg chg="mod">
          <ac:chgData name="Elena Fernandez-Lee" userId="520bed11-6d88-4446-900d-a99850b931f1" providerId="ADAL" clId="{AC10911E-B96F-4ABE-A8B1-4896D0EE04B6}" dt="2025-05-16T08:21:02.862" v="48" actId="1076"/>
          <ac:picMkLst>
            <pc:docMk/>
            <pc:sldMk cId="1763278380" sldId="2145705174"/>
            <ac:picMk id="7" creationId="{0533A338-EAE8-B447-71B4-8F2D56802CE2}"/>
          </ac:picMkLst>
        </pc:picChg>
        <pc:picChg chg="mod">
          <ac:chgData name="Elena Fernandez-Lee" userId="520bed11-6d88-4446-900d-a99850b931f1" providerId="ADAL" clId="{AC10911E-B96F-4ABE-A8B1-4896D0EE04B6}" dt="2025-05-16T08:17:54.542" v="30" actId="1076"/>
          <ac:picMkLst>
            <pc:docMk/>
            <pc:sldMk cId="1763278380" sldId="2145705174"/>
            <ac:picMk id="9" creationId="{FABB82D0-2F3E-6787-52D1-C549558489F8}"/>
          </ac:picMkLst>
        </pc:picChg>
      </pc:sldChg>
      <pc:sldChg chg="modSp add mod setBg">
        <pc:chgData name="Elena Fernandez-Lee" userId="520bed11-6d88-4446-900d-a99850b931f1" providerId="ADAL" clId="{AC10911E-B96F-4ABE-A8B1-4896D0EE04B6}" dt="2025-05-16T08:32:27.738" v="92" actId="1076"/>
        <pc:sldMkLst>
          <pc:docMk/>
          <pc:sldMk cId="3142391487" sldId="2145705175"/>
        </pc:sldMkLst>
        <pc:spChg chg="mod">
          <ac:chgData name="Elena Fernandez-Lee" userId="520bed11-6d88-4446-900d-a99850b931f1" providerId="ADAL" clId="{AC10911E-B96F-4ABE-A8B1-4896D0EE04B6}" dt="2025-05-16T08:32:27.738" v="92" actId="1076"/>
          <ac:spMkLst>
            <pc:docMk/>
            <pc:sldMk cId="3142391487" sldId="2145705175"/>
            <ac:spMk id="13" creationId="{248047D6-F536-E30C-5D04-771DEA2818E8}"/>
          </ac:spMkLst>
        </pc:spChg>
      </pc:sldChg>
    </pc:docChg>
  </pc:docChgLst>
  <pc:docChgLst>
    <pc:chgData name="Olivia Hayne" userId="S::olivia.hayne@fairtrade.org.uk::793215c6-aae5-4598-b0ef-0ac4fb664722" providerId="AD" clId="Web-{E02D9FD6-E705-C9CE-282F-0D1EABFE12A8}"/>
    <pc:docChg chg="delSld">
      <pc:chgData name="Olivia Hayne" userId="S::olivia.hayne@fairtrade.org.uk::793215c6-aae5-4598-b0ef-0ac4fb664722" providerId="AD" clId="Web-{E02D9FD6-E705-C9CE-282F-0D1EABFE12A8}" dt="2025-05-30T11:50:03.450" v="0"/>
      <pc:docMkLst>
        <pc:docMk/>
      </pc:docMkLst>
      <pc:sldChg chg="del">
        <pc:chgData name="Olivia Hayne" userId="S::olivia.hayne@fairtrade.org.uk::793215c6-aae5-4598-b0ef-0ac4fb664722" providerId="AD" clId="Web-{E02D9FD6-E705-C9CE-282F-0D1EABFE12A8}" dt="2025-05-30T11:50:03.450" v="0"/>
        <pc:sldMkLst>
          <pc:docMk/>
          <pc:sldMk cId="0" sldId="320"/>
        </pc:sldMkLst>
      </pc:sldChg>
    </pc:docChg>
  </pc:docChgLst>
  <pc:docChgLst>
    <pc:chgData name="Olivia Hayne" userId="S::olivia.hayne@fairtrade.org.uk::793215c6-aae5-4598-b0ef-0ac4fb664722" providerId="AD" clId="Web-{4C335391-7BD3-9D06-5C5C-2DE68F474920}"/>
    <pc:docChg chg="mod modSld">
      <pc:chgData name="Olivia Hayne" userId="S::olivia.hayne@fairtrade.org.uk::793215c6-aae5-4598-b0ef-0ac4fb664722" providerId="AD" clId="Web-{4C335391-7BD3-9D06-5C5C-2DE68F474920}" dt="2025-05-14T10:36:31.287" v="7" actId="20577"/>
      <pc:docMkLst>
        <pc:docMk/>
      </pc:docMkLst>
      <pc:sldChg chg="modSp">
        <pc:chgData name="Olivia Hayne" userId="S::olivia.hayne@fairtrade.org.uk::793215c6-aae5-4598-b0ef-0ac4fb664722" providerId="AD" clId="Web-{4C335391-7BD3-9D06-5C5C-2DE68F474920}" dt="2025-05-14T10:34:41.221" v="5" actId="20577"/>
        <pc:sldMkLst>
          <pc:docMk/>
          <pc:sldMk cId="250731287" sldId="326"/>
        </pc:sldMkLst>
        <pc:spChg chg="mod">
          <ac:chgData name="Olivia Hayne" userId="S::olivia.hayne@fairtrade.org.uk::793215c6-aae5-4598-b0ef-0ac4fb664722" providerId="AD" clId="Web-{4C335391-7BD3-9D06-5C5C-2DE68F474920}" dt="2025-05-14T10:34:41.221" v="5" actId="20577"/>
          <ac:spMkLst>
            <pc:docMk/>
            <pc:sldMk cId="250731287" sldId="326"/>
            <ac:spMk id="123" creationId="{4024888D-FEE1-D053-8309-616BA64573F3}"/>
          </ac:spMkLst>
        </pc:spChg>
      </pc:sldChg>
      <pc:sldChg chg="modSp modCm">
        <pc:chgData name="Olivia Hayne" userId="S::olivia.hayne@fairtrade.org.uk::793215c6-aae5-4598-b0ef-0ac4fb664722" providerId="AD" clId="Web-{4C335391-7BD3-9D06-5C5C-2DE68F474920}" dt="2025-05-14T10:34:20.315" v="2" actId="20577"/>
        <pc:sldMkLst>
          <pc:docMk/>
          <pc:sldMk cId="3835920572" sldId="327"/>
        </pc:sldMkLst>
        <pc:spChg chg="mod">
          <ac:chgData name="Olivia Hayne" userId="S::olivia.hayne@fairtrade.org.uk::793215c6-aae5-4598-b0ef-0ac4fb664722" providerId="AD" clId="Web-{4C335391-7BD3-9D06-5C5C-2DE68F474920}" dt="2025-05-14T10:34:20.315" v="2" actId="20577"/>
          <ac:spMkLst>
            <pc:docMk/>
            <pc:sldMk cId="3835920572" sldId="327"/>
            <ac:spMk id="13" creationId="{4CDF7FFC-CA12-542F-A251-F213FCF8A9B9}"/>
          </ac:spMkLst>
        </pc:spChg>
        <pc:extLst>
          <p:ext xmlns:p="http://schemas.openxmlformats.org/presentationml/2006/main" uri="{D6D511B9-2390-475A-947B-AFAB55BFBCF1}">
            <pc226:cmChg xmlns:pc226="http://schemas.microsoft.com/office/powerpoint/2022/06/main/command" chg="mod">
              <pc226:chgData name="Olivia Hayne" userId="S::olivia.hayne@fairtrade.org.uk::793215c6-aae5-4598-b0ef-0ac4fb664722" providerId="AD" clId="Web-{4C335391-7BD3-9D06-5C5C-2DE68F474920}" dt="2025-05-14T10:34:18.674" v="1" actId="20577"/>
              <pc2:cmMkLst xmlns:pc2="http://schemas.microsoft.com/office/powerpoint/2019/9/main/command">
                <pc:docMk/>
                <pc:sldMk cId="3835920572" sldId="327"/>
                <pc2:cmMk id="{A2846EC0-0A0D-4905-930F-CAA11A7FC213}"/>
              </pc2:cmMkLst>
            </pc226:cmChg>
          </p:ext>
        </pc:extLst>
      </pc:sldChg>
      <pc:sldChg chg="modSp">
        <pc:chgData name="Olivia Hayne" userId="S::olivia.hayne@fairtrade.org.uk::793215c6-aae5-4598-b0ef-0ac4fb664722" providerId="AD" clId="Web-{4C335391-7BD3-9D06-5C5C-2DE68F474920}" dt="2025-05-14T10:36:31.287" v="7" actId="20577"/>
        <pc:sldMkLst>
          <pc:docMk/>
          <pc:sldMk cId="4202115252" sldId="331"/>
        </pc:sldMkLst>
        <pc:spChg chg="mod">
          <ac:chgData name="Olivia Hayne" userId="S::olivia.hayne@fairtrade.org.uk::793215c6-aae5-4598-b0ef-0ac4fb664722" providerId="AD" clId="Web-{4C335391-7BD3-9D06-5C5C-2DE68F474920}" dt="2025-05-14T10:36:31.287" v="7" actId="20577"/>
          <ac:spMkLst>
            <pc:docMk/>
            <pc:sldMk cId="4202115252" sldId="331"/>
            <ac:spMk id="7" creationId="{05EF9371-0AC7-349E-9ADB-014625D58B56}"/>
          </ac:spMkLst>
        </pc:spChg>
      </pc:sldChg>
    </pc:docChg>
  </pc:docChgLst>
  <pc:docChgLst>
    <pc:chgData name="Elena Fernandez-Lee" userId="S::elena.fernandez-lee@fairtrade.org.uk::520bed11-6d88-4446-900d-a99850b931f1" providerId="AD" clId="Web-{F8805643-60AB-B651-7BD8-EC0B6C173CB1}"/>
    <pc:docChg chg="modSld">
      <pc:chgData name="Elena Fernandez-Lee" userId="S::elena.fernandez-lee@fairtrade.org.uk::520bed11-6d88-4446-900d-a99850b931f1" providerId="AD" clId="Web-{F8805643-60AB-B651-7BD8-EC0B6C173CB1}" dt="2025-05-23T15:12:51.975" v="1" actId="20577"/>
      <pc:docMkLst>
        <pc:docMk/>
      </pc:docMkLst>
      <pc:sldChg chg="modSp">
        <pc:chgData name="Elena Fernandez-Lee" userId="S::elena.fernandez-lee@fairtrade.org.uk::520bed11-6d88-4446-900d-a99850b931f1" providerId="AD" clId="Web-{F8805643-60AB-B651-7BD8-EC0B6C173CB1}" dt="2025-05-23T15:12:51.975" v="1" actId="20577"/>
        <pc:sldMkLst>
          <pc:docMk/>
          <pc:sldMk cId="250731287" sldId="326"/>
        </pc:sldMkLst>
        <pc:spChg chg="mod">
          <ac:chgData name="Elena Fernandez-Lee" userId="S::elena.fernandez-lee@fairtrade.org.uk::520bed11-6d88-4446-900d-a99850b931f1" providerId="AD" clId="Web-{F8805643-60AB-B651-7BD8-EC0B6C173CB1}" dt="2025-05-23T15:12:51.975" v="1" actId="20577"/>
          <ac:spMkLst>
            <pc:docMk/>
            <pc:sldMk cId="250731287" sldId="326"/>
            <ac:spMk id="122" creationId="{61B09D84-5ABE-3D94-12F3-724846FDF41A}"/>
          </ac:spMkLst>
        </pc:spChg>
        <pc:spChg chg="mod">
          <ac:chgData name="Elena Fernandez-Lee" userId="S::elena.fernandez-lee@fairtrade.org.uk::520bed11-6d88-4446-900d-a99850b931f1" providerId="AD" clId="Web-{F8805643-60AB-B651-7BD8-EC0B6C173CB1}" dt="2025-05-23T15:12:45.553" v="0" actId="20577"/>
          <ac:spMkLst>
            <pc:docMk/>
            <pc:sldMk cId="250731287" sldId="326"/>
            <ac:spMk id="123" creationId="{4024888D-FEE1-D053-8309-616BA64573F3}"/>
          </ac:spMkLst>
        </pc:spChg>
      </pc:sldChg>
    </pc:docChg>
  </pc:docChgLst>
  <pc:docChgLst>
    <pc:chgData name="Elena Fernandez-Lee" userId="520bed11-6d88-4446-900d-a99850b931f1" providerId="ADAL" clId="{4950E9C3-BA9F-4371-8409-B27BDD6C392E}"/>
    <pc:docChg chg="undo custSel delSld modSld sldOrd">
      <pc:chgData name="Elena Fernandez-Lee" userId="520bed11-6d88-4446-900d-a99850b931f1" providerId="ADAL" clId="{4950E9C3-BA9F-4371-8409-B27BDD6C392E}" dt="2025-05-09T13:22:13.103" v="74" actId="1076"/>
      <pc:docMkLst>
        <pc:docMk/>
      </pc:docMkLst>
      <pc:sldChg chg="modSp mod">
        <pc:chgData name="Elena Fernandez-Lee" userId="520bed11-6d88-4446-900d-a99850b931f1" providerId="ADAL" clId="{4950E9C3-BA9F-4371-8409-B27BDD6C392E}" dt="2025-05-09T13:17:53.108" v="0" actId="1076"/>
        <pc:sldMkLst>
          <pc:docMk/>
          <pc:sldMk cId="0" sldId="256"/>
        </pc:sldMkLst>
      </pc:sldChg>
      <pc:sldChg chg="delSp del mod">
        <pc:chgData name="Elena Fernandez-Lee" userId="520bed11-6d88-4446-900d-a99850b931f1" providerId="ADAL" clId="{4950E9C3-BA9F-4371-8409-B27BDD6C392E}" dt="2025-05-09T13:19:00.678" v="12" actId="47"/>
        <pc:sldMkLst>
          <pc:docMk/>
          <pc:sldMk cId="1562322939" sldId="265"/>
        </pc:sldMkLst>
      </pc:sldChg>
      <pc:sldChg chg="addSp delSp modSp mod">
        <pc:chgData name="Elena Fernandez-Lee" userId="520bed11-6d88-4446-900d-a99850b931f1" providerId="ADAL" clId="{4950E9C3-BA9F-4371-8409-B27BDD6C392E}" dt="2025-05-09T13:18:59.330" v="11" actId="1076"/>
        <pc:sldMkLst>
          <pc:docMk/>
          <pc:sldMk cId="3177384543" sldId="274"/>
        </pc:sldMkLst>
      </pc:sldChg>
      <pc:sldChg chg="modSp mod">
        <pc:chgData name="Elena Fernandez-Lee" userId="520bed11-6d88-4446-900d-a99850b931f1" providerId="ADAL" clId="{4950E9C3-BA9F-4371-8409-B27BDD6C392E}" dt="2025-05-09T13:22:13.103" v="74" actId="1076"/>
        <pc:sldMkLst>
          <pc:docMk/>
          <pc:sldMk cId="1722356696" sldId="275"/>
        </pc:sldMkLst>
      </pc:sldChg>
      <pc:sldChg chg="modSp mod">
        <pc:chgData name="Elena Fernandez-Lee" userId="520bed11-6d88-4446-900d-a99850b931f1" providerId="ADAL" clId="{4950E9C3-BA9F-4371-8409-B27BDD6C392E}" dt="2025-05-09T13:21:12.014" v="70" actId="1076"/>
        <pc:sldMkLst>
          <pc:docMk/>
          <pc:sldMk cId="1620200266" sldId="323"/>
        </pc:sldMkLst>
        <pc:spChg chg="mod">
          <ac:chgData name="Elena Fernandez-Lee" userId="520bed11-6d88-4446-900d-a99850b931f1" providerId="ADAL" clId="{4950E9C3-BA9F-4371-8409-B27BDD6C392E}" dt="2025-05-09T13:21:06.822" v="67" actId="1076"/>
          <ac:spMkLst>
            <pc:docMk/>
            <pc:sldMk cId="1620200266" sldId="323"/>
            <ac:spMk id="6" creationId="{BB21ED7F-6BD0-642E-A116-91C13A457119}"/>
          </ac:spMkLst>
        </pc:spChg>
        <pc:picChg chg="mod">
          <ac:chgData name="Elena Fernandez-Lee" userId="520bed11-6d88-4446-900d-a99850b931f1" providerId="ADAL" clId="{4950E9C3-BA9F-4371-8409-B27BDD6C392E}" dt="2025-05-09T13:21:12.014" v="70" actId="1076"/>
          <ac:picMkLst>
            <pc:docMk/>
            <pc:sldMk cId="1620200266" sldId="323"/>
            <ac:picMk id="5" creationId="{EC40AFFA-5285-A84F-ECC2-07004F217617}"/>
          </ac:picMkLst>
        </pc:picChg>
      </pc:sldChg>
      <pc:sldChg chg="ord">
        <pc:chgData name="Elena Fernandez-Lee" userId="520bed11-6d88-4446-900d-a99850b931f1" providerId="ADAL" clId="{4950E9C3-BA9F-4371-8409-B27BDD6C392E}" dt="2025-05-09T13:21:34.550" v="72"/>
        <pc:sldMkLst>
          <pc:docMk/>
          <pc:sldMk cId="1131315523" sldId="325"/>
        </pc:sldMkLst>
      </pc:sldChg>
      <pc:sldChg chg="modSp mod">
        <pc:chgData name="Elena Fernandez-Lee" userId="520bed11-6d88-4446-900d-a99850b931f1" providerId="ADAL" clId="{4950E9C3-BA9F-4371-8409-B27BDD6C392E}" dt="2025-05-09T13:18:15.014" v="1" actId="1076"/>
        <pc:sldMkLst>
          <pc:docMk/>
          <pc:sldMk cId="3405637128" sldId="328"/>
        </pc:sldMkLst>
      </pc:sldChg>
      <pc:sldChg chg="modSp mod">
        <pc:chgData name="Elena Fernandez-Lee" userId="520bed11-6d88-4446-900d-a99850b931f1" providerId="ADAL" clId="{4950E9C3-BA9F-4371-8409-B27BDD6C392E}" dt="2025-05-09T13:21:51.166" v="73" actId="1076"/>
        <pc:sldMkLst>
          <pc:docMk/>
          <pc:sldMk cId="4059602247" sldId="330"/>
        </pc:sldMkLst>
      </pc:sldChg>
    </pc:docChg>
  </pc:docChgLst>
  <pc:docChgLst>
    <pc:chgData name="Elena Fernandez-Lee" userId="S::elena.fernandez-lee@fairtrade.org.uk::520bed11-6d88-4446-900d-a99850b931f1" providerId="AD" clId="Web-{1DF90873-45EF-96C7-91EC-B91A7EE7589F}"/>
    <pc:docChg chg="modSld">
      <pc:chgData name="Elena Fernandez-Lee" userId="S::elena.fernandez-lee@fairtrade.org.uk::520bed11-6d88-4446-900d-a99850b931f1" providerId="AD" clId="Web-{1DF90873-45EF-96C7-91EC-B91A7EE7589F}" dt="2025-05-12T11:33:43.290" v="58" actId="20577"/>
      <pc:docMkLst>
        <pc:docMk/>
      </pc:docMkLst>
      <pc:sldChg chg="modSp">
        <pc:chgData name="Elena Fernandez-Lee" userId="S::elena.fernandez-lee@fairtrade.org.uk::520bed11-6d88-4446-900d-a99850b931f1" providerId="AD" clId="Web-{1DF90873-45EF-96C7-91EC-B91A7EE7589F}" dt="2025-05-12T11:33:43.290" v="58" actId="20577"/>
        <pc:sldMkLst>
          <pc:docMk/>
          <pc:sldMk cId="0" sldId="320"/>
        </pc:sldMkLst>
        <pc:spChg chg="mod">
          <ac:chgData name="Elena Fernandez-Lee" userId="S::elena.fernandez-lee@fairtrade.org.uk::520bed11-6d88-4446-900d-a99850b931f1" providerId="AD" clId="Web-{1DF90873-45EF-96C7-91EC-B91A7EE7589F}" dt="2025-05-12T11:33:43.290" v="58" actId="20577"/>
          <ac:spMkLst>
            <pc:docMk/>
            <pc:sldMk cId="0" sldId="320"/>
            <ac:spMk id="844" creationId="{00000000-0000-0000-0000-000000000000}"/>
          </ac:spMkLst>
        </pc:spChg>
      </pc:sldChg>
      <pc:sldChg chg="addSp delSp modSp">
        <pc:chgData name="Elena Fernandez-Lee" userId="S::elena.fernandez-lee@fairtrade.org.uk::520bed11-6d88-4446-900d-a99850b931f1" providerId="AD" clId="Web-{1DF90873-45EF-96C7-91EC-B91A7EE7589F}" dt="2025-05-12T09:19:35.068" v="15" actId="1076"/>
        <pc:sldMkLst>
          <pc:docMk/>
          <pc:sldMk cId="625123969" sldId="329"/>
        </pc:sldMkLst>
        <pc:picChg chg="add mod ord">
          <ac:chgData name="Elena Fernandez-Lee" userId="S::elena.fernandez-lee@fairtrade.org.uk::520bed11-6d88-4446-900d-a99850b931f1" providerId="AD" clId="Web-{1DF90873-45EF-96C7-91EC-B91A7EE7589F}" dt="2025-05-12T09:19:35.068" v="15" actId="1076"/>
          <ac:picMkLst>
            <pc:docMk/>
            <pc:sldMk cId="625123969" sldId="329"/>
            <ac:picMk id="2" creationId="{CCEB5AB6-86CA-E8EB-9FA0-E452AC47A648}"/>
          </ac:picMkLst>
        </pc:picChg>
        <pc:picChg chg="mod">
          <ac:chgData name="Elena Fernandez-Lee" userId="S::elena.fernandez-lee@fairtrade.org.uk::520bed11-6d88-4446-900d-a99850b931f1" providerId="AD" clId="Web-{1DF90873-45EF-96C7-91EC-B91A7EE7589F}" dt="2025-05-12T09:13:26.399" v="0" actId="1076"/>
          <ac:picMkLst>
            <pc:docMk/>
            <pc:sldMk cId="625123969" sldId="329"/>
            <ac:picMk id="7" creationId="{2E78BCC3-C775-2E2A-0756-D63F1750F231}"/>
          </ac:picMkLst>
        </pc:picChg>
        <pc:picChg chg="mod">
          <ac:chgData name="Elena Fernandez-Lee" userId="S::elena.fernandez-lee@fairtrade.org.uk::520bed11-6d88-4446-900d-a99850b931f1" providerId="AD" clId="Web-{1DF90873-45EF-96C7-91EC-B91A7EE7589F}" dt="2025-05-12T09:19:34.006" v="14" actId="1076"/>
          <ac:picMkLst>
            <pc:docMk/>
            <pc:sldMk cId="625123969" sldId="329"/>
            <ac:picMk id="9" creationId="{79F1568C-0A99-8C8D-07DA-F50257E4012A}"/>
          </ac:picMkLst>
        </pc:picChg>
      </pc:sldChg>
      <pc:sldChg chg="addSp delSp modSp">
        <pc:chgData name="Elena Fernandez-Lee" userId="S::elena.fernandez-lee@fairtrade.org.uk::520bed11-6d88-4446-900d-a99850b931f1" providerId="AD" clId="Web-{1DF90873-45EF-96C7-91EC-B91A7EE7589F}" dt="2025-05-12T11:28:48.216" v="34" actId="14100"/>
        <pc:sldMkLst>
          <pc:docMk/>
          <pc:sldMk cId="811253287" sldId="2145705167"/>
        </pc:sldMkLst>
        <pc:spChg chg="mod">
          <ac:chgData name="Elena Fernandez-Lee" userId="S::elena.fernandez-lee@fairtrade.org.uk::520bed11-6d88-4446-900d-a99850b931f1" providerId="AD" clId="Web-{1DF90873-45EF-96C7-91EC-B91A7EE7589F}" dt="2025-05-12T11:27:28.229" v="16" actId="1076"/>
          <ac:spMkLst>
            <pc:docMk/>
            <pc:sldMk cId="811253287" sldId="2145705167"/>
            <ac:spMk id="254" creationId="{00000000-0000-0000-0000-000000000000}"/>
          </ac:spMkLst>
        </pc:spChg>
        <pc:picChg chg="add mod">
          <ac:chgData name="Elena Fernandez-Lee" userId="S::elena.fernandez-lee@fairtrade.org.uk::520bed11-6d88-4446-900d-a99850b931f1" providerId="AD" clId="Web-{1DF90873-45EF-96C7-91EC-B91A7EE7589F}" dt="2025-05-12T11:28:48.216" v="34" actId="14100"/>
          <ac:picMkLst>
            <pc:docMk/>
            <pc:sldMk cId="811253287" sldId="2145705167"/>
            <ac:picMk id="3" creationId="{DDE663CA-9190-43A5-433E-B05D3751F5C0}"/>
          </ac:picMkLst>
        </pc:picChg>
      </pc:sldChg>
      <pc:sldChg chg="addSp delSp modSp">
        <pc:chgData name="Elena Fernandez-Lee" userId="S::elena.fernandez-lee@fairtrade.org.uk::520bed11-6d88-4446-900d-a99850b931f1" providerId="AD" clId="Web-{1DF90873-45EF-96C7-91EC-B91A7EE7589F}" dt="2025-05-12T11:28:56.435" v="37" actId="1076"/>
        <pc:sldMkLst>
          <pc:docMk/>
          <pc:sldMk cId="1185352999" sldId="2145705168"/>
        </pc:sldMkLst>
        <pc:picChg chg="add mod">
          <ac:chgData name="Elena Fernandez-Lee" userId="S::elena.fernandez-lee@fairtrade.org.uk::520bed11-6d88-4446-900d-a99850b931f1" providerId="AD" clId="Web-{1DF90873-45EF-96C7-91EC-B91A7EE7589F}" dt="2025-05-12T11:28:56.435" v="37" actId="1076"/>
          <ac:picMkLst>
            <pc:docMk/>
            <pc:sldMk cId="1185352999" sldId="2145705168"/>
            <ac:picMk id="5" creationId="{162706B5-2EA0-579E-981E-2E156FA61F4B}"/>
          </ac:picMkLst>
        </pc:picChg>
      </pc:sldChg>
      <pc:sldChg chg="addSp delSp modSp">
        <pc:chgData name="Elena Fernandez-Lee" userId="S::elena.fernandez-lee@fairtrade.org.uk::520bed11-6d88-4446-900d-a99850b931f1" providerId="AD" clId="Web-{1DF90873-45EF-96C7-91EC-B91A7EE7589F}" dt="2025-05-12T11:29:07.655" v="39" actId="1076"/>
        <pc:sldMkLst>
          <pc:docMk/>
          <pc:sldMk cId="2342945195" sldId="2145705170"/>
        </pc:sldMkLst>
        <pc:picChg chg="add mod">
          <ac:chgData name="Elena Fernandez-Lee" userId="S::elena.fernandez-lee@fairtrade.org.uk::520bed11-6d88-4446-900d-a99850b931f1" providerId="AD" clId="Web-{1DF90873-45EF-96C7-91EC-B91A7EE7589F}" dt="2025-05-12T11:29:07.655" v="39" actId="1076"/>
          <ac:picMkLst>
            <pc:docMk/>
            <pc:sldMk cId="2342945195" sldId="2145705170"/>
            <ac:picMk id="4" creationId="{017808D4-BD07-789D-CB84-8FCC0BCE5841}"/>
          </ac:picMkLst>
        </pc:picChg>
      </pc:sldChg>
      <pc:sldChg chg="addSp delSp modSp">
        <pc:chgData name="Elena Fernandez-Lee" userId="S::elena.fernandez-lee@fairtrade.org.uk::520bed11-6d88-4446-900d-a99850b931f1" providerId="AD" clId="Web-{1DF90873-45EF-96C7-91EC-B91A7EE7589F}" dt="2025-05-12T09:17:48.252" v="6"/>
        <pc:sldMkLst>
          <pc:docMk/>
          <pc:sldMk cId="374936525" sldId="2145705171"/>
        </pc:sldMkLst>
        <pc:picChg chg="add mod ord">
          <ac:chgData name="Elena Fernandez-Lee" userId="S::elena.fernandez-lee@fairtrade.org.uk::520bed11-6d88-4446-900d-a99850b931f1" providerId="AD" clId="Web-{1DF90873-45EF-96C7-91EC-B91A7EE7589F}" dt="2025-05-12T09:17:48.252" v="6"/>
          <ac:picMkLst>
            <pc:docMk/>
            <pc:sldMk cId="374936525" sldId="2145705171"/>
            <ac:picMk id="2" creationId="{AD503391-2C31-18C2-0857-1E4BB2381B22}"/>
          </ac:picMkLst>
        </pc:picChg>
      </pc:sldChg>
    </pc:docChg>
  </pc:docChgLst>
  <pc:docChgLst>
    <pc:chgData name="Sarah Hazlehurst" userId="S::sarah.hazlehurst@fairtrade.org.uk::923e1b39-6092-4e40-abe9-6c1faef4983a" providerId="AD" clId="Web-{789C17A6-22CB-DBB2-2F19-69DA2F2F6611}"/>
    <pc:docChg chg="modSld">
      <pc:chgData name="Sarah Hazlehurst" userId="S::sarah.hazlehurst@fairtrade.org.uk::923e1b39-6092-4e40-abe9-6c1faef4983a" providerId="AD" clId="Web-{789C17A6-22CB-DBB2-2F19-69DA2F2F6611}" dt="2025-05-15T09:55:51.035" v="13" actId="1076"/>
      <pc:docMkLst>
        <pc:docMk/>
      </pc:docMkLst>
      <pc:sldChg chg="modSp">
        <pc:chgData name="Sarah Hazlehurst" userId="S::sarah.hazlehurst@fairtrade.org.uk::923e1b39-6092-4e40-abe9-6c1faef4983a" providerId="AD" clId="Web-{789C17A6-22CB-DBB2-2F19-69DA2F2F6611}" dt="2025-05-15T09:54:00.988" v="8" actId="1076"/>
        <pc:sldMkLst>
          <pc:docMk/>
          <pc:sldMk cId="625123969" sldId="329"/>
        </pc:sldMkLst>
        <pc:picChg chg="mod">
          <ac:chgData name="Sarah Hazlehurst" userId="S::sarah.hazlehurst@fairtrade.org.uk::923e1b39-6092-4e40-abe9-6c1faef4983a" providerId="AD" clId="Web-{789C17A6-22CB-DBB2-2F19-69DA2F2F6611}" dt="2025-05-15T09:53:44.859" v="0" actId="14100"/>
          <ac:picMkLst>
            <pc:docMk/>
            <pc:sldMk cId="625123969" sldId="329"/>
            <ac:picMk id="3" creationId="{A5B035FD-BA0A-9D54-896D-EF1C3F3243DE}"/>
          </ac:picMkLst>
        </pc:picChg>
        <pc:picChg chg="mod">
          <ac:chgData name="Sarah Hazlehurst" userId="S::sarah.hazlehurst@fairtrade.org.uk::923e1b39-6092-4e40-abe9-6c1faef4983a" providerId="AD" clId="Web-{789C17A6-22CB-DBB2-2F19-69DA2F2F6611}" dt="2025-05-15T09:53:57.219" v="6" actId="1076"/>
          <ac:picMkLst>
            <pc:docMk/>
            <pc:sldMk cId="625123969" sldId="329"/>
            <ac:picMk id="8" creationId="{479F9006-32EE-324A-7B29-587DF355E6E5}"/>
          </ac:picMkLst>
        </pc:picChg>
      </pc:sldChg>
      <pc:sldChg chg="addSp delSp modSp">
        <pc:chgData name="Sarah Hazlehurst" userId="S::sarah.hazlehurst@fairtrade.org.uk::923e1b39-6092-4e40-abe9-6c1faef4983a" providerId="AD" clId="Web-{789C17A6-22CB-DBB2-2F19-69DA2F2F6611}" dt="2025-05-15T09:55:51.035" v="13" actId="1076"/>
        <pc:sldMkLst>
          <pc:docMk/>
          <pc:sldMk cId="232779869" sldId="2145705172"/>
        </pc:sldMkLst>
      </pc:sldChg>
    </pc:docChg>
  </pc:docChgLst>
  <pc:docChgLst>
    <pc:chgData name="Sarah Hazlehurst" userId="S::sarah.hazlehurst@fairtrade.org.uk::923e1b39-6092-4e40-abe9-6c1faef4983a" providerId="AD" clId="Web-{9F0E8D7E-0C79-6175-DB62-4797351EF57F}"/>
    <pc:docChg chg="delSld modSld">
      <pc:chgData name="Sarah Hazlehurst" userId="S::sarah.hazlehurst@fairtrade.org.uk::923e1b39-6092-4e40-abe9-6c1faef4983a" providerId="AD" clId="Web-{9F0E8D7E-0C79-6175-DB62-4797351EF57F}" dt="2025-05-15T09:42:58.399" v="20" actId="1076"/>
      <pc:docMkLst>
        <pc:docMk/>
      </pc:docMkLst>
      <pc:sldChg chg="addSp delSp modSp">
        <pc:chgData name="Sarah Hazlehurst" userId="S::sarah.hazlehurst@fairtrade.org.uk::923e1b39-6092-4e40-abe9-6c1faef4983a" providerId="AD" clId="Web-{9F0E8D7E-0C79-6175-DB62-4797351EF57F}" dt="2025-05-15T09:42:58.399" v="20" actId="1076"/>
        <pc:sldMkLst>
          <pc:docMk/>
          <pc:sldMk cId="0" sldId="256"/>
        </pc:sldMkLst>
        <pc:picChg chg="add mod ord">
          <ac:chgData name="Sarah Hazlehurst" userId="S::sarah.hazlehurst@fairtrade.org.uk::923e1b39-6092-4e40-abe9-6c1faef4983a" providerId="AD" clId="Web-{9F0E8D7E-0C79-6175-DB62-4797351EF57F}" dt="2025-05-15T09:42:58.399" v="20" actId="1076"/>
          <ac:picMkLst>
            <pc:docMk/>
            <pc:sldMk cId="0" sldId="256"/>
            <ac:picMk id="7" creationId="{6774359B-A8E5-4EC2-5D6A-E165C77E5F15}"/>
          </ac:picMkLst>
        </pc:picChg>
      </pc:sldChg>
      <pc:sldChg chg="mod setBg">
        <pc:chgData name="Sarah Hazlehurst" userId="S::sarah.hazlehurst@fairtrade.org.uk::923e1b39-6092-4e40-abe9-6c1faef4983a" providerId="AD" clId="Web-{9F0E8D7E-0C79-6175-DB62-4797351EF57F}" dt="2025-05-15T09:40:25.159" v="2"/>
        <pc:sldMkLst>
          <pc:docMk/>
          <pc:sldMk cId="0" sldId="320"/>
        </pc:sldMkLst>
      </pc:sldChg>
      <pc:sldChg chg="del">
        <pc:chgData name="Sarah Hazlehurst" userId="S::sarah.hazlehurst@fairtrade.org.uk::923e1b39-6092-4e40-abe9-6c1faef4983a" providerId="AD" clId="Web-{9F0E8D7E-0C79-6175-DB62-4797351EF57F}" dt="2025-05-15T09:40:18.034" v="1"/>
        <pc:sldMkLst>
          <pc:docMk/>
          <pc:sldMk cId="2469833692" sldId="2145705166"/>
        </pc:sldMkLst>
      </pc:sldChg>
      <pc:sldChg chg="del">
        <pc:chgData name="Sarah Hazlehurst" userId="S::sarah.hazlehurst@fairtrade.org.uk::923e1b39-6092-4e40-abe9-6c1faef4983a" providerId="AD" clId="Web-{9F0E8D7E-0C79-6175-DB62-4797351EF57F}" dt="2025-05-15T09:34:22.536" v="0"/>
        <pc:sldMkLst>
          <pc:docMk/>
          <pc:sldMk cId="1625894582" sldId="2145705174"/>
        </pc:sldMkLst>
      </pc:sldChg>
    </pc:docChg>
  </pc:docChgLst>
  <pc:docChgLst>
    <pc:chgData name="Sarah Hazlehurst" userId="S::sarah.hazlehurst@fairtrade.org.uk::923e1b39-6092-4e40-abe9-6c1faef4983a" providerId="AD" clId="Web-{2DC8912B-50D3-1725-7042-F9DFFD76A746}"/>
    <pc:docChg chg="modSld">
      <pc:chgData name="Sarah Hazlehurst" userId="S::sarah.hazlehurst@fairtrade.org.uk::923e1b39-6092-4e40-abe9-6c1faef4983a" providerId="AD" clId="Web-{2DC8912B-50D3-1725-7042-F9DFFD76A746}" dt="2025-05-15T09:53:16.627" v="192" actId="1076"/>
      <pc:docMkLst>
        <pc:docMk/>
      </pc:docMkLst>
      <pc:sldChg chg="modSp">
        <pc:chgData name="Sarah Hazlehurst" userId="S::sarah.hazlehurst@fairtrade.org.uk::923e1b39-6092-4e40-abe9-6c1faef4983a" providerId="AD" clId="Web-{2DC8912B-50D3-1725-7042-F9DFFD76A746}" dt="2025-05-15T09:43:24.160" v="5" actId="1076"/>
        <pc:sldMkLst>
          <pc:docMk/>
          <pc:sldMk cId="0" sldId="256"/>
        </pc:sldMkLst>
        <pc:picChg chg="mod">
          <ac:chgData name="Sarah Hazlehurst" userId="S::sarah.hazlehurst@fairtrade.org.uk::923e1b39-6092-4e40-abe9-6c1faef4983a" providerId="AD" clId="Web-{2DC8912B-50D3-1725-7042-F9DFFD76A746}" dt="2025-05-15T09:43:24.160" v="5" actId="1076"/>
          <ac:picMkLst>
            <pc:docMk/>
            <pc:sldMk cId="0" sldId="256"/>
            <ac:picMk id="5" creationId="{3ABD97E1-C4EA-9D52-B01C-2DD9CB8637B1}"/>
          </ac:picMkLst>
        </pc:picChg>
        <pc:picChg chg="mod">
          <ac:chgData name="Sarah Hazlehurst" userId="S::sarah.hazlehurst@fairtrade.org.uk::923e1b39-6092-4e40-abe9-6c1faef4983a" providerId="AD" clId="Web-{2DC8912B-50D3-1725-7042-F9DFFD76A746}" dt="2025-05-15T09:43:19.832" v="4" actId="1076"/>
          <ac:picMkLst>
            <pc:docMk/>
            <pc:sldMk cId="0" sldId="256"/>
            <ac:picMk id="7" creationId="{6774359B-A8E5-4EC2-5D6A-E165C77E5F15}"/>
          </ac:picMkLst>
        </pc:picChg>
      </pc:sldChg>
      <pc:sldChg chg="addSp delSp modSp">
        <pc:chgData name="Sarah Hazlehurst" userId="S::sarah.hazlehurst@fairtrade.org.uk::923e1b39-6092-4e40-abe9-6c1faef4983a" providerId="AD" clId="Web-{2DC8912B-50D3-1725-7042-F9DFFD76A746}" dt="2025-05-15T09:53:16.627" v="192" actId="1076"/>
        <pc:sldMkLst>
          <pc:docMk/>
          <pc:sldMk cId="625123969" sldId="329"/>
        </pc:sldMkLst>
        <pc:spChg chg="mod">
          <ac:chgData name="Sarah Hazlehurst" userId="S::sarah.hazlehurst@fairtrade.org.uk::923e1b39-6092-4e40-abe9-6c1faef4983a" providerId="AD" clId="Web-{2DC8912B-50D3-1725-7042-F9DFFD76A746}" dt="2025-05-15T09:51:08.811" v="173" actId="14100"/>
          <ac:spMkLst>
            <pc:docMk/>
            <pc:sldMk cId="625123969" sldId="329"/>
            <ac:spMk id="4" creationId="{DEA57392-0C2A-1127-7EF1-48446B06DFCE}"/>
          </ac:spMkLst>
        </pc:spChg>
        <pc:picChg chg="add mod">
          <ac:chgData name="Sarah Hazlehurst" userId="S::sarah.hazlehurst@fairtrade.org.uk::923e1b39-6092-4e40-abe9-6c1faef4983a" providerId="AD" clId="Web-{2DC8912B-50D3-1725-7042-F9DFFD76A746}" dt="2025-05-15T09:52:12.938" v="186" actId="1076"/>
          <ac:picMkLst>
            <pc:docMk/>
            <pc:sldMk cId="625123969" sldId="329"/>
            <ac:picMk id="3" creationId="{A5B035FD-BA0A-9D54-896D-EF1C3F3243DE}"/>
          </ac:picMkLst>
        </pc:picChg>
        <pc:picChg chg="add mod">
          <ac:chgData name="Sarah Hazlehurst" userId="S::sarah.hazlehurst@fairtrade.org.uk::923e1b39-6092-4e40-abe9-6c1faef4983a" providerId="AD" clId="Web-{2DC8912B-50D3-1725-7042-F9DFFD76A746}" dt="2025-05-15T09:52:14.172" v="187" actId="1076"/>
          <ac:picMkLst>
            <pc:docMk/>
            <pc:sldMk cId="625123969" sldId="329"/>
            <ac:picMk id="8" creationId="{479F9006-32EE-324A-7B29-587DF355E6E5}"/>
          </ac:picMkLst>
        </pc:picChg>
      </pc:sldChg>
      <pc:sldChg chg="modSp">
        <pc:chgData name="Sarah Hazlehurst" userId="S::sarah.hazlehurst@fairtrade.org.uk::923e1b39-6092-4e40-abe9-6c1faef4983a" providerId="AD" clId="Web-{2DC8912B-50D3-1725-7042-F9DFFD76A746}" dt="2025-05-15T09:46:04.039" v="144" actId="20577"/>
        <pc:sldMkLst>
          <pc:docMk/>
          <pc:sldMk cId="4059972978" sldId="332"/>
        </pc:sldMkLst>
        <pc:spChg chg="mod">
          <ac:chgData name="Sarah Hazlehurst" userId="S::sarah.hazlehurst@fairtrade.org.uk::923e1b39-6092-4e40-abe9-6c1faef4983a" providerId="AD" clId="Web-{2DC8912B-50D3-1725-7042-F9DFFD76A746}" dt="2025-05-15T09:46:04.039" v="144" actId="20577"/>
          <ac:spMkLst>
            <pc:docMk/>
            <pc:sldMk cId="4059972978" sldId="332"/>
            <ac:spMk id="7" creationId="{A178EB02-BEA9-2401-74BB-2DE6AEE698B6}"/>
          </ac:spMkLst>
        </pc:spChg>
      </pc:sldChg>
      <pc:sldChg chg="modSp modCm">
        <pc:chgData name="Sarah Hazlehurst" userId="S::sarah.hazlehurst@fairtrade.org.uk::923e1b39-6092-4e40-abe9-6c1faef4983a" providerId="AD" clId="Web-{2DC8912B-50D3-1725-7042-F9DFFD76A746}" dt="2025-05-15T09:47:32.963" v="164" actId="20577"/>
        <pc:sldMkLst>
          <pc:docMk/>
          <pc:sldMk cId="4185354538" sldId="2145705173"/>
        </pc:sldMkLst>
        <pc:spChg chg="mod">
          <ac:chgData name="Sarah Hazlehurst" userId="S::sarah.hazlehurst@fairtrade.org.uk::923e1b39-6092-4e40-abe9-6c1faef4983a" providerId="AD" clId="Web-{2DC8912B-50D3-1725-7042-F9DFFD76A746}" dt="2025-05-15T09:47:32.963" v="164" actId="20577"/>
          <ac:spMkLst>
            <pc:docMk/>
            <pc:sldMk cId="4185354538" sldId="2145705173"/>
            <ac:spMk id="4" creationId="{C45BBA0E-E8DA-7C37-5A7C-4A43D5FACAA2}"/>
          </ac:spMkLst>
        </pc:spChg>
        <pc:extLst>
          <p:ext xmlns:p="http://schemas.openxmlformats.org/presentationml/2006/main" uri="{D6D511B9-2390-475A-947B-AFAB55BFBCF1}">
            <pc226:cmChg xmlns:pc226="http://schemas.microsoft.com/office/powerpoint/2022/06/main/command" chg="mod">
              <pc226:chgData name="Sarah Hazlehurst" userId="S::sarah.hazlehurst@fairtrade.org.uk::923e1b39-6092-4e40-abe9-6c1faef4983a" providerId="AD" clId="Web-{2DC8912B-50D3-1725-7042-F9DFFD76A746}" dt="2025-05-15T09:47:31.759" v="163" actId="20577"/>
              <pc2:cmMkLst xmlns:pc2="http://schemas.microsoft.com/office/powerpoint/2019/9/main/command">
                <pc:docMk/>
                <pc:sldMk cId="4185354538" sldId="2145705173"/>
                <pc2:cmMk id="{EB8A8880-3668-450E-ACDF-3975125E263D}"/>
              </pc2:cmMkLst>
            </pc226:cmChg>
          </p:ext>
        </pc:extLst>
      </pc:sldChg>
    </pc:docChg>
  </pc:docChgLst>
  <pc:docChgLst>
    <pc:chgData name="Elena Fernandez-Lee" userId="520bed11-6d88-4446-900d-a99850b931f1" providerId="ADAL" clId="{E8365BC2-BE3C-4F82-94B1-9E0B46A83353}"/>
    <pc:docChg chg="modSld sldOrd">
      <pc:chgData name="Elena Fernandez-Lee" userId="520bed11-6d88-4446-900d-a99850b931f1" providerId="ADAL" clId="{E8365BC2-BE3C-4F82-94B1-9E0B46A83353}" dt="2025-05-15T14:35:49.032" v="1"/>
      <pc:docMkLst>
        <pc:docMk/>
      </pc:docMkLst>
      <pc:sldChg chg="modSp mod">
        <pc:chgData name="Elena Fernandez-Lee" userId="520bed11-6d88-4446-900d-a99850b931f1" providerId="ADAL" clId="{E8365BC2-BE3C-4F82-94B1-9E0B46A83353}" dt="2025-05-15T14:35:49.032" v="1"/>
        <pc:sldMkLst>
          <pc:docMk/>
          <pc:sldMk cId="1620200266" sldId="323"/>
        </pc:sldMkLst>
        <pc:spChg chg="mod">
          <ac:chgData name="Elena Fernandez-Lee" userId="520bed11-6d88-4446-900d-a99850b931f1" providerId="ADAL" clId="{E8365BC2-BE3C-4F82-94B1-9E0B46A83353}" dt="2025-05-15T14:35:49.032" v="1"/>
          <ac:spMkLst>
            <pc:docMk/>
            <pc:sldMk cId="1620200266" sldId="323"/>
            <ac:spMk id="6" creationId="{BB21ED7F-6BD0-642E-A116-91C13A457119}"/>
          </ac:spMkLst>
        </pc:spChg>
      </pc:sldChg>
      <pc:sldChg chg="ord">
        <pc:chgData name="Elena Fernandez-Lee" userId="520bed11-6d88-4446-900d-a99850b931f1" providerId="ADAL" clId="{E8365BC2-BE3C-4F82-94B1-9E0B46A83353}" dt="2025-05-15T13:12:02.277" v="0" actId="20578"/>
        <pc:sldMkLst>
          <pc:docMk/>
          <pc:sldMk cId="1185352999" sldId="2145705168"/>
        </pc:sldMkLst>
      </pc:sldChg>
    </pc:docChg>
  </pc:docChgLst>
  <pc:docChgLst>
    <pc:chgData name="Sarah Hazlehurst" userId="S::sarah.hazlehurst@fairtrade.org.uk::923e1b39-6092-4e40-abe9-6c1faef4983a" providerId="AD" clId="Web-{513C60AC-C92D-31CF-B978-E2E63F9752FD}"/>
    <pc:docChg chg="mod addSld delSld modSld sldOrd">
      <pc:chgData name="Sarah Hazlehurst" userId="S::sarah.hazlehurst@fairtrade.org.uk::923e1b39-6092-4e40-abe9-6c1faef4983a" providerId="AD" clId="Web-{513C60AC-C92D-31CF-B978-E2E63F9752FD}" dt="2025-05-12T09:11:49.984" v="1329" actId="1076"/>
      <pc:docMkLst>
        <pc:docMk/>
      </pc:docMkLst>
      <pc:sldChg chg="modSp">
        <pc:chgData name="Sarah Hazlehurst" userId="S::sarah.hazlehurst@fairtrade.org.uk::923e1b39-6092-4e40-abe9-6c1faef4983a" providerId="AD" clId="Web-{513C60AC-C92D-31CF-B978-E2E63F9752FD}" dt="2025-05-12T07:27:49.680" v="129" actId="1076"/>
        <pc:sldMkLst>
          <pc:docMk/>
          <pc:sldMk cId="0" sldId="256"/>
        </pc:sldMkLst>
        <pc:picChg chg="mod">
          <ac:chgData name="Sarah Hazlehurst" userId="S::sarah.hazlehurst@fairtrade.org.uk::923e1b39-6092-4e40-abe9-6c1faef4983a" providerId="AD" clId="Web-{513C60AC-C92D-31CF-B978-E2E63F9752FD}" dt="2025-05-12T07:27:49.664" v="128" actId="1076"/>
          <ac:picMkLst>
            <pc:docMk/>
            <pc:sldMk cId="0" sldId="256"/>
            <ac:picMk id="3" creationId="{9EA0B677-6385-D038-C9E7-733DD89B9393}"/>
          </ac:picMkLst>
        </pc:picChg>
        <pc:picChg chg="mod">
          <ac:chgData name="Sarah Hazlehurst" userId="S::sarah.hazlehurst@fairtrade.org.uk::923e1b39-6092-4e40-abe9-6c1faef4983a" providerId="AD" clId="Web-{513C60AC-C92D-31CF-B978-E2E63F9752FD}" dt="2025-05-12T07:27:49.633" v="125" actId="1076"/>
          <ac:picMkLst>
            <pc:docMk/>
            <pc:sldMk cId="0" sldId="256"/>
            <ac:picMk id="5" creationId="{3ABD97E1-C4EA-9D52-B01C-2DD9CB8637B1}"/>
          </ac:picMkLst>
        </pc:picChg>
        <pc:picChg chg="mod">
          <ac:chgData name="Sarah Hazlehurst" userId="S::sarah.hazlehurst@fairtrade.org.uk::923e1b39-6092-4e40-abe9-6c1faef4983a" providerId="AD" clId="Web-{513C60AC-C92D-31CF-B978-E2E63F9752FD}" dt="2025-05-12T07:27:49.648" v="126" actId="1076"/>
          <ac:picMkLst>
            <pc:docMk/>
            <pc:sldMk cId="0" sldId="256"/>
            <ac:picMk id="9" creationId="{88F41302-7236-EE11-C573-9AC121E80A66}"/>
          </ac:picMkLst>
        </pc:picChg>
        <pc:picChg chg="mod">
          <ac:chgData name="Sarah Hazlehurst" userId="S::sarah.hazlehurst@fairtrade.org.uk::923e1b39-6092-4e40-abe9-6c1faef4983a" providerId="AD" clId="Web-{513C60AC-C92D-31CF-B978-E2E63F9752FD}" dt="2025-05-12T07:27:49.680" v="129" actId="1076"/>
          <ac:picMkLst>
            <pc:docMk/>
            <pc:sldMk cId="0" sldId="256"/>
            <ac:picMk id="13" creationId="{AF4B92AE-39BE-B9AD-9244-D1DB2C26FE8B}"/>
          </ac:picMkLst>
        </pc:picChg>
        <pc:picChg chg="mod">
          <ac:chgData name="Sarah Hazlehurst" userId="S::sarah.hazlehurst@fairtrade.org.uk::923e1b39-6092-4e40-abe9-6c1faef4983a" providerId="AD" clId="Web-{513C60AC-C92D-31CF-B978-E2E63F9752FD}" dt="2025-05-12T07:27:49.664" v="127" actId="1076"/>
          <ac:picMkLst>
            <pc:docMk/>
            <pc:sldMk cId="0" sldId="256"/>
            <ac:picMk id="55" creationId="{00000000-0000-0000-0000-000000000000}"/>
          </ac:picMkLst>
        </pc:picChg>
      </pc:sldChg>
      <pc:sldChg chg="modSp">
        <pc:chgData name="Sarah Hazlehurst" userId="S::sarah.hazlehurst@fairtrade.org.uk::923e1b39-6092-4e40-abe9-6c1faef4983a" providerId="AD" clId="Web-{513C60AC-C92D-31CF-B978-E2E63F9752FD}" dt="2025-05-12T08:07:57.592" v="702" actId="1076"/>
        <pc:sldMkLst>
          <pc:docMk/>
          <pc:sldMk cId="0" sldId="258"/>
        </pc:sldMkLst>
        <pc:picChg chg="mod">
          <ac:chgData name="Sarah Hazlehurst" userId="S::sarah.hazlehurst@fairtrade.org.uk::923e1b39-6092-4e40-abe9-6c1faef4983a" providerId="AD" clId="Web-{513C60AC-C92D-31CF-B978-E2E63F9752FD}" dt="2025-05-12T07:26:58.458" v="111" actId="1076"/>
          <ac:picMkLst>
            <pc:docMk/>
            <pc:sldMk cId="0" sldId="258"/>
            <ac:picMk id="3" creationId="{3BCD508B-0543-702B-21C0-5530336843EE}"/>
          </ac:picMkLst>
        </pc:picChg>
        <pc:picChg chg="mod">
          <ac:chgData name="Sarah Hazlehurst" userId="S::sarah.hazlehurst@fairtrade.org.uk::923e1b39-6092-4e40-abe9-6c1faef4983a" providerId="AD" clId="Web-{513C60AC-C92D-31CF-B978-E2E63F9752FD}" dt="2025-05-12T07:26:58.473" v="112" actId="1076"/>
          <ac:picMkLst>
            <pc:docMk/>
            <pc:sldMk cId="0" sldId="258"/>
            <ac:picMk id="87" creationId="{00000000-0000-0000-0000-000000000000}"/>
          </ac:picMkLst>
        </pc:picChg>
        <pc:picChg chg="mod">
          <ac:chgData name="Sarah Hazlehurst" userId="S::sarah.hazlehurst@fairtrade.org.uk::923e1b39-6092-4e40-abe9-6c1faef4983a" providerId="AD" clId="Web-{513C60AC-C92D-31CF-B978-E2E63F9752FD}" dt="2025-05-12T07:02:52.690" v="38" actId="1076"/>
          <ac:picMkLst>
            <pc:docMk/>
            <pc:sldMk cId="0" sldId="258"/>
            <ac:picMk id="88" creationId="{00000000-0000-0000-0000-000000000000}"/>
          </ac:picMkLst>
        </pc:picChg>
        <pc:picChg chg="mod">
          <ac:chgData name="Sarah Hazlehurst" userId="S::sarah.hazlehurst@fairtrade.org.uk::923e1b39-6092-4e40-abe9-6c1faef4983a" providerId="AD" clId="Web-{513C60AC-C92D-31CF-B978-E2E63F9752FD}" dt="2025-05-12T08:07:57.592" v="702" actId="1076"/>
          <ac:picMkLst>
            <pc:docMk/>
            <pc:sldMk cId="0" sldId="258"/>
            <ac:picMk id="89" creationId="{00000000-0000-0000-0000-000000000000}"/>
          </ac:picMkLst>
        </pc:picChg>
        <pc:picChg chg="mod">
          <ac:chgData name="Sarah Hazlehurst" userId="S::sarah.hazlehurst@fairtrade.org.uk::923e1b39-6092-4e40-abe9-6c1faef4983a" providerId="AD" clId="Web-{513C60AC-C92D-31CF-B978-E2E63F9752FD}" dt="2025-05-12T07:26:58.505" v="114" actId="1076"/>
          <ac:picMkLst>
            <pc:docMk/>
            <pc:sldMk cId="0" sldId="258"/>
            <ac:picMk id="91" creationId="{00000000-0000-0000-0000-000000000000}"/>
          </ac:picMkLst>
        </pc:picChg>
      </pc:sldChg>
      <pc:sldChg chg="addSp delSp modSp ord">
        <pc:chgData name="Sarah Hazlehurst" userId="S::sarah.hazlehurst@fairtrade.org.uk::923e1b39-6092-4e40-abe9-6c1faef4983a" providerId="AD" clId="Web-{513C60AC-C92D-31CF-B978-E2E63F9752FD}" dt="2025-05-12T07:31:46.772" v="163" actId="1076"/>
        <pc:sldMkLst>
          <pc:docMk/>
          <pc:sldMk cId="0" sldId="262"/>
        </pc:sldMkLst>
      </pc:sldChg>
      <pc:sldChg chg="addSp delSp del ord">
        <pc:chgData name="Sarah Hazlehurst" userId="S::sarah.hazlehurst@fairtrade.org.uk::923e1b39-6092-4e40-abe9-6c1faef4983a" providerId="AD" clId="Web-{513C60AC-C92D-31CF-B978-E2E63F9752FD}" dt="2025-05-12T08:05:27.505" v="696"/>
        <pc:sldMkLst>
          <pc:docMk/>
          <pc:sldMk cId="1758631269" sldId="264"/>
        </pc:sldMkLst>
      </pc:sldChg>
      <pc:sldChg chg="del">
        <pc:chgData name="Sarah Hazlehurst" userId="S::sarah.hazlehurst@fairtrade.org.uk::923e1b39-6092-4e40-abe9-6c1faef4983a" providerId="AD" clId="Web-{513C60AC-C92D-31CF-B978-E2E63F9752FD}" dt="2025-05-12T08:10:12.788" v="726"/>
        <pc:sldMkLst>
          <pc:docMk/>
          <pc:sldMk cId="3177384543" sldId="274"/>
        </pc:sldMkLst>
      </pc:sldChg>
      <pc:sldChg chg="addSp delSp modSp del">
        <pc:chgData name="Sarah Hazlehurst" userId="S::sarah.hazlehurst@fairtrade.org.uk::923e1b39-6092-4e40-abe9-6c1faef4983a" providerId="AD" clId="Web-{513C60AC-C92D-31CF-B978-E2E63F9752FD}" dt="2025-05-12T07:56:08.424" v="424"/>
        <pc:sldMkLst>
          <pc:docMk/>
          <pc:sldMk cId="2733124104" sldId="282"/>
        </pc:sldMkLst>
      </pc:sldChg>
      <pc:sldChg chg="delSp modSp del">
        <pc:chgData name="Sarah Hazlehurst" userId="S::sarah.hazlehurst@fairtrade.org.uk::923e1b39-6092-4e40-abe9-6c1faef4983a" providerId="AD" clId="Web-{513C60AC-C92D-31CF-B978-E2E63F9752FD}" dt="2025-05-12T07:25:58.704" v="92"/>
        <pc:sldMkLst>
          <pc:docMk/>
          <pc:sldMk cId="0" sldId="290"/>
        </pc:sldMkLst>
      </pc:sldChg>
      <pc:sldChg chg="addSp delSp modSp">
        <pc:chgData name="Sarah Hazlehurst" userId="S::sarah.hazlehurst@fairtrade.org.uk::923e1b39-6092-4e40-abe9-6c1faef4983a" providerId="AD" clId="Web-{513C60AC-C92D-31CF-B978-E2E63F9752FD}" dt="2025-05-12T08:25:13.625" v="942" actId="1076"/>
        <pc:sldMkLst>
          <pc:docMk/>
          <pc:sldMk cId="0" sldId="303"/>
        </pc:sldMkLst>
        <pc:spChg chg="add mod ord">
          <ac:chgData name="Sarah Hazlehurst" userId="S::sarah.hazlehurst@fairtrade.org.uk::923e1b39-6092-4e40-abe9-6c1faef4983a" providerId="AD" clId="Web-{513C60AC-C92D-31CF-B978-E2E63F9752FD}" dt="2025-05-12T08:08:14.031" v="703" actId="1076"/>
          <ac:spMkLst>
            <pc:docMk/>
            <pc:sldMk cId="0" sldId="303"/>
            <ac:spMk id="5" creationId="{F331B356-0640-B096-94C6-72BF7E7FA864}"/>
          </ac:spMkLst>
        </pc:spChg>
        <pc:picChg chg="add mod">
          <ac:chgData name="Sarah Hazlehurst" userId="S::sarah.hazlehurst@fairtrade.org.uk::923e1b39-6092-4e40-abe9-6c1faef4983a" providerId="AD" clId="Web-{513C60AC-C92D-31CF-B978-E2E63F9752FD}" dt="2025-05-12T08:08:23.625" v="707" actId="688"/>
          <ac:picMkLst>
            <pc:docMk/>
            <pc:sldMk cId="0" sldId="303"/>
            <ac:picMk id="4" creationId="{58860B9A-3A29-9707-5B42-DC09EDAEAA73}"/>
          </ac:picMkLst>
        </pc:picChg>
        <pc:picChg chg="mod">
          <ac:chgData name="Sarah Hazlehurst" userId="S::sarah.hazlehurst@fairtrade.org.uk::923e1b39-6092-4e40-abe9-6c1faef4983a" providerId="AD" clId="Web-{513C60AC-C92D-31CF-B978-E2E63F9752FD}" dt="2025-05-12T08:25:13.625" v="942" actId="1076"/>
          <ac:picMkLst>
            <pc:docMk/>
            <pc:sldMk cId="0" sldId="303"/>
            <ac:picMk id="9" creationId="{B3676446-F1D7-5844-46F8-8C1B9877D2DF}"/>
          </ac:picMkLst>
        </pc:picChg>
        <pc:picChg chg="mod">
          <ac:chgData name="Sarah Hazlehurst" userId="S::sarah.hazlehurst@fairtrade.org.uk::923e1b39-6092-4e40-abe9-6c1faef4983a" providerId="AD" clId="Web-{513C60AC-C92D-31CF-B978-E2E63F9752FD}" dt="2025-05-12T08:08:28.485" v="708" actId="14100"/>
          <ac:picMkLst>
            <pc:docMk/>
            <pc:sldMk cId="0" sldId="303"/>
            <ac:picMk id="640" creationId="{00000000-0000-0000-0000-000000000000}"/>
          </ac:picMkLst>
        </pc:picChg>
        <pc:picChg chg="mod">
          <ac:chgData name="Sarah Hazlehurst" userId="S::sarah.hazlehurst@fairtrade.org.uk::923e1b39-6092-4e40-abe9-6c1faef4983a" providerId="AD" clId="Web-{513C60AC-C92D-31CF-B978-E2E63F9752FD}" dt="2025-05-12T08:08:58.971" v="716" actId="1076"/>
          <ac:picMkLst>
            <pc:docMk/>
            <pc:sldMk cId="0" sldId="303"/>
            <ac:picMk id="641" creationId="{00000000-0000-0000-0000-000000000000}"/>
          </ac:picMkLst>
        </pc:picChg>
        <pc:picChg chg="mod">
          <ac:chgData name="Sarah Hazlehurst" userId="S::sarah.hazlehurst@fairtrade.org.uk::923e1b39-6092-4e40-abe9-6c1faef4983a" providerId="AD" clId="Web-{513C60AC-C92D-31CF-B978-E2E63F9752FD}" dt="2025-05-12T08:09:11.534" v="721" actId="1076"/>
          <ac:picMkLst>
            <pc:docMk/>
            <pc:sldMk cId="0" sldId="303"/>
            <ac:picMk id="642" creationId="{00000000-0000-0000-0000-000000000000}"/>
          </ac:picMkLst>
        </pc:picChg>
      </pc:sldChg>
      <pc:sldChg chg="delSp modSp del">
        <pc:chgData name="Sarah Hazlehurst" userId="S::sarah.hazlehurst@fairtrade.org.uk::923e1b39-6092-4e40-abe9-6c1faef4983a" providerId="AD" clId="Web-{513C60AC-C92D-31CF-B978-E2E63F9752FD}" dt="2025-05-12T07:26:37.831" v="99"/>
        <pc:sldMkLst>
          <pc:docMk/>
          <pc:sldMk cId="0" sldId="304"/>
        </pc:sldMkLst>
      </pc:sldChg>
      <pc:sldChg chg="modSp">
        <pc:chgData name="Sarah Hazlehurst" userId="S::sarah.hazlehurst@fairtrade.org.uk::923e1b39-6092-4e40-abe9-6c1faef4983a" providerId="AD" clId="Web-{513C60AC-C92D-31CF-B978-E2E63F9752FD}" dt="2025-05-12T08:25:32.158" v="943" actId="14100"/>
        <pc:sldMkLst>
          <pc:docMk/>
          <pc:sldMk cId="0" sldId="311"/>
        </pc:sldMkLst>
        <pc:picChg chg="mod">
          <ac:chgData name="Sarah Hazlehurst" userId="S::sarah.hazlehurst@fairtrade.org.uk::923e1b39-6092-4e40-abe9-6c1faef4983a" providerId="AD" clId="Web-{513C60AC-C92D-31CF-B978-E2E63F9752FD}" dt="2025-05-12T07:49:28.462" v="389" actId="1076"/>
          <ac:picMkLst>
            <pc:docMk/>
            <pc:sldMk cId="0" sldId="311"/>
            <ac:picMk id="3" creationId="{D1020F99-5BF9-3086-8A9A-DDC65AD2EC89}"/>
          </ac:picMkLst>
        </pc:picChg>
      </pc:sldChg>
      <pc:sldChg chg="addSp delSp modSp mod setBg">
        <pc:chgData name="Sarah Hazlehurst" userId="S::sarah.hazlehurst@fairtrade.org.uk::923e1b39-6092-4e40-abe9-6c1faef4983a" providerId="AD" clId="Web-{513C60AC-C92D-31CF-B978-E2E63F9752FD}" dt="2025-05-12T08:20:44.140" v="929"/>
        <pc:sldMkLst>
          <pc:docMk/>
          <pc:sldMk cId="0" sldId="316"/>
        </pc:sldMkLst>
        <pc:spChg chg="mod">
          <ac:chgData name="Sarah Hazlehurst" userId="S::sarah.hazlehurst@fairtrade.org.uk::923e1b39-6092-4e40-abe9-6c1faef4983a" providerId="AD" clId="Web-{513C60AC-C92D-31CF-B978-E2E63F9752FD}" dt="2025-05-12T08:11:30.949" v="746" actId="14100"/>
          <ac:spMkLst>
            <pc:docMk/>
            <pc:sldMk cId="0" sldId="316"/>
            <ac:spMk id="787" creationId="{00000000-0000-0000-0000-000000000000}"/>
          </ac:spMkLst>
        </pc:spChg>
        <pc:spChg chg="mod">
          <ac:chgData name="Sarah Hazlehurst" userId="S::sarah.hazlehurst@fairtrade.org.uk::923e1b39-6092-4e40-abe9-6c1faef4983a" providerId="AD" clId="Web-{513C60AC-C92D-31CF-B978-E2E63F9752FD}" dt="2025-05-12T08:19:24.588" v="891" actId="1076"/>
          <ac:spMkLst>
            <pc:docMk/>
            <pc:sldMk cId="0" sldId="316"/>
            <ac:spMk id="788" creationId="{00000000-0000-0000-0000-000000000000}"/>
          </ac:spMkLst>
        </pc:spChg>
        <pc:spChg chg="mod">
          <ac:chgData name="Sarah Hazlehurst" userId="S::sarah.hazlehurst@fairtrade.org.uk::923e1b39-6092-4e40-abe9-6c1faef4983a" providerId="AD" clId="Web-{513C60AC-C92D-31CF-B978-E2E63F9752FD}" dt="2025-05-12T08:10:56.978" v="741" actId="20577"/>
          <ac:spMkLst>
            <pc:docMk/>
            <pc:sldMk cId="0" sldId="316"/>
            <ac:spMk id="796" creationId="{00000000-0000-0000-0000-000000000000}"/>
          </ac:spMkLst>
        </pc:spChg>
        <pc:picChg chg="add">
          <ac:chgData name="Sarah Hazlehurst" userId="S::sarah.hazlehurst@fairtrade.org.uk::923e1b39-6092-4e40-abe9-6c1faef4983a" providerId="AD" clId="Web-{513C60AC-C92D-31CF-B978-E2E63F9752FD}" dt="2025-05-12T08:20:44.093" v="926"/>
          <ac:picMkLst>
            <pc:docMk/>
            <pc:sldMk cId="0" sldId="316"/>
            <ac:picMk id="4" creationId="{F167140E-7920-476D-0152-668F79CA42AA}"/>
          </ac:picMkLst>
        </pc:picChg>
        <pc:picChg chg="add">
          <ac:chgData name="Sarah Hazlehurst" userId="S::sarah.hazlehurst@fairtrade.org.uk::923e1b39-6092-4e40-abe9-6c1faef4983a" providerId="AD" clId="Web-{513C60AC-C92D-31CF-B978-E2E63F9752FD}" dt="2025-05-12T08:20:44.109" v="927"/>
          <ac:picMkLst>
            <pc:docMk/>
            <pc:sldMk cId="0" sldId="316"/>
            <ac:picMk id="6" creationId="{DD57009F-174A-EF55-9E0D-FA85A92D8381}"/>
          </ac:picMkLst>
        </pc:picChg>
        <pc:picChg chg="add">
          <ac:chgData name="Sarah Hazlehurst" userId="S::sarah.hazlehurst@fairtrade.org.uk::923e1b39-6092-4e40-abe9-6c1faef4983a" providerId="AD" clId="Web-{513C60AC-C92D-31CF-B978-E2E63F9752FD}" dt="2025-05-12T08:20:44.124" v="928"/>
          <ac:picMkLst>
            <pc:docMk/>
            <pc:sldMk cId="0" sldId="316"/>
            <ac:picMk id="8" creationId="{712F34D2-3D0F-4DE9-4E63-BCAE00CEC81B}"/>
          </ac:picMkLst>
        </pc:picChg>
        <pc:picChg chg="add">
          <ac:chgData name="Sarah Hazlehurst" userId="S::sarah.hazlehurst@fairtrade.org.uk::923e1b39-6092-4e40-abe9-6c1faef4983a" providerId="AD" clId="Web-{513C60AC-C92D-31CF-B978-E2E63F9752FD}" dt="2025-05-12T08:20:44.140" v="929"/>
          <ac:picMkLst>
            <pc:docMk/>
            <pc:sldMk cId="0" sldId="316"/>
            <ac:picMk id="10" creationId="{DDD24DC8-21A3-E24D-5DF0-99E6C4117D2E}"/>
          </ac:picMkLst>
        </pc:picChg>
      </pc:sldChg>
      <pc:sldChg chg="addSp delSp modSp mod setBg">
        <pc:chgData name="Sarah Hazlehurst" userId="S::sarah.hazlehurst@fairtrade.org.uk::923e1b39-6092-4e40-abe9-6c1faef4983a" providerId="AD" clId="Web-{513C60AC-C92D-31CF-B978-E2E63F9752FD}" dt="2025-05-12T08:20:40.546" v="925" actId="1076"/>
        <pc:sldMkLst>
          <pc:docMk/>
          <pc:sldMk cId="0" sldId="317"/>
        </pc:sldMkLst>
        <pc:spChg chg="mod">
          <ac:chgData name="Sarah Hazlehurst" userId="S::sarah.hazlehurst@fairtrade.org.uk::923e1b39-6092-4e40-abe9-6c1faef4983a" providerId="AD" clId="Web-{513C60AC-C92D-31CF-B978-E2E63F9752FD}" dt="2025-05-12T08:19:02.665" v="885" actId="20577"/>
          <ac:spMkLst>
            <pc:docMk/>
            <pc:sldMk cId="0" sldId="317"/>
            <ac:spMk id="802" creationId="{00000000-0000-0000-0000-000000000000}"/>
          </ac:spMkLst>
        </pc:spChg>
        <pc:spChg chg="mod">
          <ac:chgData name="Sarah Hazlehurst" userId="S::sarah.hazlehurst@fairtrade.org.uk::923e1b39-6092-4e40-abe9-6c1faef4983a" providerId="AD" clId="Web-{513C60AC-C92D-31CF-B978-E2E63F9752FD}" dt="2025-05-12T08:10:47.353" v="740" actId="20577"/>
          <ac:spMkLst>
            <pc:docMk/>
            <pc:sldMk cId="0" sldId="317"/>
            <ac:spMk id="809" creationId="{00000000-0000-0000-0000-000000000000}"/>
          </ac:spMkLst>
        </pc:spChg>
        <pc:picChg chg="add mod">
          <ac:chgData name="Sarah Hazlehurst" userId="S::sarah.hazlehurst@fairtrade.org.uk::923e1b39-6092-4e40-abe9-6c1faef4983a" providerId="AD" clId="Web-{513C60AC-C92D-31CF-B978-E2E63F9752FD}" dt="2025-05-12T08:20:36.827" v="921" actId="1076"/>
          <ac:picMkLst>
            <pc:docMk/>
            <pc:sldMk cId="0" sldId="317"/>
            <ac:picMk id="4" creationId="{C0F368CA-ABC1-E497-365D-BB96DFEEA872}"/>
          </ac:picMkLst>
        </pc:picChg>
        <pc:picChg chg="add mod">
          <ac:chgData name="Sarah Hazlehurst" userId="S::sarah.hazlehurst@fairtrade.org.uk::923e1b39-6092-4e40-abe9-6c1faef4983a" providerId="AD" clId="Web-{513C60AC-C92D-31CF-B978-E2E63F9752FD}" dt="2025-05-12T08:20:36.843" v="922" actId="1076"/>
          <ac:picMkLst>
            <pc:docMk/>
            <pc:sldMk cId="0" sldId="317"/>
            <ac:picMk id="6" creationId="{ED23D9E8-7C62-CBF9-09B9-6C2DBAC2D001}"/>
          </ac:picMkLst>
        </pc:picChg>
        <pc:picChg chg="add mod">
          <ac:chgData name="Sarah Hazlehurst" userId="S::sarah.hazlehurst@fairtrade.org.uk::923e1b39-6092-4e40-abe9-6c1faef4983a" providerId="AD" clId="Web-{513C60AC-C92D-31CF-B978-E2E63F9752FD}" dt="2025-05-12T08:20:36.858" v="923" actId="1076"/>
          <ac:picMkLst>
            <pc:docMk/>
            <pc:sldMk cId="0" sldId="317"/>
            <ac:picMk id="8" creationId="{0644D779-B917-3921-9740-7C7F2E211D3C}"/>
          </ac:picMkLst>
        </pc:picChg>
        <pc:picChg chg="add mod">
          <ac:chgData name="Sarah Hazlehurst" userId="S::sarah.hazlehurst@fairtrade.org.uk::923e1b39-6092-4e40-abe9-6c1faef4983a" providerId="AD" clId="Web-{513C60AC-C92D-31CF-B978-E2E63F9752FD}" dt="2025-05-12T08:20:40.546" v="925" actId="1076"/>
          <ac:picMkLst>
            <pc:docMk/>
            <pc:sldMk cId="0" sldId="317"/>
            <ac:picMk id="10" creationId="{DBAFD835-E234-A570-8735-B3452B139652}"/>
          </ac:picMkLst>
        </pc:picChg>
      </pc:sldChg>
      <pc:sldChg chg="addSp delSp modSp mod ord setBg">
        <pc:chgData name="Sarah Hazlehurst" userId="S::sarah.hazlehurst@fairtrade.org.uk::923e1b39-6092-4e40-abe9-6c1faef4983a" providerId="AD" clId="Web-{513C60AC-C92D-31CF-B978-E2E63F9752FD}" dt="2025-05-12T08:26:19.645" v="962"/>
        <pc:sldMkLst>
          <pc:docMk/>
          <pc:sldMk cId="0" sldId="318"/>
        </pc:sldMkLst>
        <pc:spChg chg="mod">
          <ac:chgData name="Sarah Hazlehurst" userId="S::sarah.hazlehurst@fairtrade.org.uk::923e1b39-6092-4e40-abe9-6c1faef4983a" providerId="AD" clId="Web-{513C60AC-C92D-31CF-B978-E2E63F9752FD}" dt="2025-05-12T08:19:41.886" v="900" actId="1076"/>
          <ac:spMkLst>
            <pc:docMk/>
            <pc:sldMk cId="0" sldId="318"/>
            <ac:spMk id="815" creationId="{00000000-0000-0000-0000-000000000000}"/>
          </ac:spMkLst>
        </pc:spChg>
        <pc:picChg chg="add">
          <ac:chgData name="Sarah Hazlehurst" userId="S::sarah.hazlehurst@fairtrade.org.uk::923e1b39-6092-4e40-abe9-6c1faef4983a" providerId="AD" clId="Web-{513C60AC-C92D-31CF-B978-E2E63F9752FD}" dt="2025-05-12T08:20:46.484" v="930"/>
          <ac:picMkLst>
            <pc:docMk/>
            <pc:sldMk cId="0" sldId="318"/>
            <ac:picMk id="3" creationId="{176D84DD-5947-5357-6FF9-6437F9065C65}"/>
          </ac:picMkLst>
        </pc:picChg>
        <pc:picChg chg="add">
          <ac:chgData name="Sarah Hazlehurst" userId="S::sarah.hazlehurst@fairtrade.org.uk::923e1b39-6092-4e40-abe9-6c1faef4983a" providerId="AD" clId="Web-{513C60AC-C92D-31CF-B978-E2E63F9752FD}" dt="2025-05-12T08:20:46.499" v="931"/>
          <ac:picMkLst>
            <pc:docMk/>
            <pc:sldMk cId="0" sldId="318"/>
            <ac:picMk id="5" creationId="{6F208CBB-4754-7769-D734-EF7AAF1C51E5}"/>
          </ac:picMkLst>
        </pc:picChg>
        <pc:picChg chg="add">
          <ac:chgData name="Sarah Hazlehurst" userId="S::sarah.hazlehurst@fairtrade.org.uk::923e1b39-6092-4e40-abe9-6c1faef4983a" providerId="AD" clId="Web-{513C60AC-C92D-31CF-B978-E2E63F9752FD}" dt="2025-05-12T08:20:46.515" v="932"/>
          <ac:picMkLst>
            <pc:docMk/>
            <pc:sldMk cId="0" sldId="318"/>
            <ac:picMk id="7" creationId="{234904B0-2FF9-14E7-83F2-672A07A5F93D}"/>
          </ac:picMkLst>
        </pc:picChg>
        <pc:picChg chg="add">
          <ac:chgData name="Sarah Hazlehurst" userId="S::sarah.hazlehurst@fairtrade.org.uk::923e1b39-6092-4e40-abe9-6c1faef4983a" providerId="AD" clId="Web-{513C60AC-C92D-31CF-B978-E2E63F9752FD}" dt="2025-05-12T08:20:46.531" v="933"/>
          <ac:picMkLst>
            <pc:docMk/>
            <pc:sldMk cId="0" sldId="318"/>
            <ac:picMk id="9" creationId="{2FEC87AE-8852-9F81-E9AE-FCAB11F31EE0}"/>
          </ac:picMkLst>
        </pc:picChg>
      </pc:sldChg>
      <pc:sldChg chg="addSp delSp modSp mod ord setBg">
        <pc:chgData name="Sarah Hazlehurst" userId="S::sarah.hazlehurst@fairtrade.org.uk::923e1b39-6092-4e40-abe9-6c1faef4983a" providerId="AD" clId="Web-{513C60AC-C92D-31CF-B978-E2E63F9752FD}" dt="2025-05-12T08:26:32.115" v="964" actId="14100"/>
        <pc:sldMkLst>
          <pc:docMk/>
          <pc:sldMk cId="0" sldId="319"/>
        </pc:sldMkLst>
      </pc:sldChg>
      <pc:sldChg chg="mod ord setBg">
        <pc:chgData name="Sarah Hazlehurst" userId="S::sarah.hazlehurst@fairtrade.org.uk::923e1b39-6092-4e40-abe9-6c1faef4983a" providerId="AD" clId="Web-{513C60AC-C92D-31CF-B978-E2E63F9752FD}" dt="2025-05-12T08:29:31.454" v="1078"/>
        <pc:sldMkLst>
          <pc:docMk/>
          <pc:sldMk cId="0" sldId="320"/>
        </pc:sldMkLst>
      </pc:sldChg>
      <pc:sldChg chg="addSp delSp modSp mod setBg">
        <pc:chgData name="Sarah Hazlehurst" userId="S::sarah.hazlehurst@fairtrade.org.uk::923e1b39-6092-4e40-abe9-6c1faef4983a" providerId="AD" clId="Web-{513C60AC-C92D-31CF-B978-E2E63F9752FD}" dt="2025-05-12T08:20:49.922" v="941"/>
        <pc:sldMkLst>
          <pc:docMk/>
          <pc:sldMk cId="0" sldId="321"/>
        </pc:sldMkLst>
        <pc:spChg chg="add">
          <ac:chgData name="Sarah Hazlehurst" userId="S::sarah.hazlehurst@fairtrade.org.uk::923e1b39-6092-4e40-abe9-6c1faef4983a" providerId="AD" clId="Web-{513C60AC-C92D-31CF-B978-E2E63F9752FD}" dt="2025-05-12T08:11:09.776" v="745"/>
          <ac:spMkLst>
            <pc:docMk/>
            <pc:sldMk cId="0" sldId="321"/>
            <ac:spMk id="3" creationId="{A5D4FE57-76E1-FDEF-625C-1E4C46BB1DDA}"/>
          </ac:spMkLst>
        </pc:spChg>
        <pc:spChg chg="mod">
          <ac:chgData name="Sarah Hazlehurst" userId="S::sarah.hazlehurst@fairtrade.org.uk::923e1b39-6092-4e40-abe9-6c1faef4983a" providerId="AD" clId="Web-{513C60AC-C92D-31CF-B978-E2E63F9752FD}" dt="2025-05-12T08:20:04.622" v="916" actId="1076"/>
          <ac:spMkLst>
            <pc:docMk/>
            <pc:sldMk cId="0" sldId="321"/>
            <ac:spMk id="850" creationId="{00000000-0000-0000-0000-000000000000}"/>
          </ac:spMkLst>
        </pc:spChg>
        <pc:picChg chg="add">
          <ac:chgData name="Sarah Hazlehurst" userId="S::sarah.hazlehurst@fairtrade.org.uk::923e1b39-6092-4e40-abe9-6c1faef4983a" providerId="AD" clId="Web-{513C60AC-C92D-31CF-B978-E2E63F9752FD}" dt="2025-05-12T08:20:49.875" v="938"/>
          <ac:picMkLst>
            <pc:docMk/>
            <pc:sldMk cId="0" sldId="321"/>
            <ac:picMk id="5" creationId="{7B6341AA-DD42-29FA-4341-677A53C9A16E}"/>
          </ac:picMkLst>
        </pc:picChg>
        <pc:picChg chg="add">
          <ac:chgData name="Sarah Hazlehurst" userId="S::sarah.hazlehurst@fairtrade.org.uk::923e1b39-6092-4e40-abe9-6c1faef4983a" providerId="AD" clId="Web-{513C60AC-C92D-31CF-B978-E2E63F9752FD}" dt="2025-05-12T08:20:49.890" v="939"/>
          <ac:picMkLst>
            <pc:docMk/>
            <pc:sldMk cId="0" sldId="321"/>
            <ac:picMk id="7" creationId="{D4EF5A3E-87EA-7039-FCF7-7693FCF240A9}"/>
          </ac:picMkLst>
        </pc:picChg>
        <pc:picChg chg="add">
          <ac:chgData name="Sarah Hazlehurst" userId="S::sarah.hazlehurst@fairtrade.org.uk::923e1b39-6092-4e40-abe9-6c1faef4983a" providerId="AD" clId="Web-{513C60AC-C92D-31CF-B978-E2E63F9752FD}" dt="2025-05-12T08:20:49.906" v="940"/>
          <ac:picMkLst>
            <pc:docMk/>
            <pc:sldMk cId="0" sldId="321"/>
            <ac:picMk id="9" creationId="{E91826DF-4CE5-2849-2E40-A25C067691E2}"/>
          </ac:picMkLst>
        </pc:picChg>
        <pc:picChg chg="add">
          <ac:chgData name="Sarah Hazlehurst" userId="S::sarah.hazlehurst@fairtrade.org.uk::923e1b39-6092-4e40-abe9-6c1faef4983a" providerId="AD" clId="Web-{513C60AC-C92D-31CF-B978-E2E63F9752FD}" dt="2025-05-12T08:20:49.922" v="941"/>
          <ac:picMkLst>
            <pc:docMk/>
            <pc:sldMk cId="0" sldId="321"/>
            <ac:picMk id="11" creationId="{0C35163B-4F81-9A60-2CD8-9B70A22DC6CD}"/>
          </ac:picMkLst>
        </pc:picChg>
      </pc:sldChg>
      <pc:sldChg chg="modSp">
        <pc:chgData name="Sarah Hazlehurst" userId="S::sarah.hazlehurst@fairtrade.org.uk::923e1b39-6092-4e40-abe9-6c1faef4983a" providerId="AD" clId="Web-{513C60AC-C92D-31CF-B978-E2E63F9752FD}" dt="2025-05-12T08:54:35.126" v="1150" actId="1076"/>
        <pc:sldMkLst>
          <pc:docMk/>
          <pc:sldMk cId="1620200266" sldId="323"/>
        </pc:sldMkLst>
        <pc:picChg chg="mod">
          <ac:chgData name="Sarah Hazlehurst" userId="S::sarah.hazlehurst@fairtrade.org.uk::923e1b39-6092-4e40-abe9-6c1faef4983a" providerId="AD" clId="Web-{513C60AC-C92D-31CF-B978-E2E63F9752FD}" dt="2025-05-12T08:54:35.126" v="1150" actId="1076"/>
          <ac:picMkLst>
            <pc:docMk/>
            <pc:sldMk cId="1620200266" sldId="323"/>
            <ac:picMk id="5" creationId="{EC40AFFA-5285-A84F-ECC2-07004F217617}"/>
          </ac:picMkLst>
        </pc:picChg>
        <pc:picChg chg="mod">
          <ac:chgData name="Sarah Hazlehurst" userId="S::sarah.hazlehurst@fairtrade.org.uk::923e1b39-6092-4e40-abe9-6c1faef4983a" providerId="AD" clId="Web-{513C60AC-C92D-31CF-B978-E2E63F9752FD}" dt="2025-05-12T08:54:33.579" v="1149" actId="1076"/>
          <ac:picMkLst>
            <pc:docMk/>
            <pc:sldMk cId="1620200266" sldId="323"/>
            <ac:picMk id="13" creationId="{24C91ED8-7BA1-5F7C-D210-47712BE5B71D}"/>
          </ac:picMkLst>
        </pc:picChg>
      </pc:sldChg>
      <pc:sldChg chg="del">
        <pc:chgData name="Sarah Hazlehurst" userId="S::sarah.hazlehurst@fairtrade.org.uk::923e1b39-6092-4e40-abe9-6c1faef4983a" providerId="AD" clId="Web-{513C60AC-C92D-31CF-B978-E2E63F9752FD}" dt="2025-05-12T07:56:07.408" v="422"/>
        <pc:sldMkLst>
          <pc:docMk/>
          <pc:sldMk cId="1131315523" sldId="325"/>
        </pc:sldMkLst>
      </pc:sldChg>
      <pc:sldChg chg="addSp modSp">
        <pc:chgData name="Sarah Hazlehurst" userId="S::sarah.hazlehurst@fairtrade.org.uk::923e1b39-6092-4e40-abe9-6c1faef4983a" providerId="AD" clId="Web-{513C60AC-C92D-31CF-B978-E2E63F9752FD}" dt="2025-05-12T07:50:43.123" v="392" actId="1076"/>
        <pc:sldMkLst>
          <pc:docMk/>
          <pc:sldMk cId="250731287" sldId="326"/>
        </pc:sldMkLst>
        <pc:spChg chg="mod">
          <ac:chgData name="Sarah Hazlehurst" userId="S::sarah.hazlehurst@fairtrade.org.uk::923e1b39-6092-4e40-abe9-6c1faef4983a" providerId="AD" clId="Web-{513C60AC-C92D-31CF-B978-E2E63F9752FD}" dt="2025-05-12T07:32:01.195" v="168" actId="14100"/>
          <ac:spMkLst>
            <pc:docMk/>
            <pc:sldMk cId="250731287" sldId="326"/>
            <ac:spMk id="122" creationId="{61B09D84-5ABE-3D94-12F3-724846FDF41A}"/>
          </ac:spMkLst>
        </pc:spChg>
        <pc:spChg chg="mod">
          <ac:chgData name="Sarah Hazlehurst" userId="S::sarah.hazlehurst@fairtrade.org.uk::923e1b39-6092-4e40-abe9-6c1faef4983a" providerId="AD" clId="Web-{513C60AC-C92D-31CF-B978-E2E63F9752FD}" dt="2025-05-12T07:50:43.123" v="392" actId="1076"/>
          <ac:spMkLst>
            <pc:docMk/>
            <pc:sldMk cId="250731287" sldId="326"/>
            <ac:spMk id="123" creationId="{4024888D-FEE1-D053-8309-616BA64573F3}"/>
          </ac:spMkLst>
        </pc:spChg>
        <pc:picChg chg="add mod">
          <ac:chgData name="Sarah Hazlehurst" userId="S::sarah.hazlehurst@fairtrade.org.uk::923e1b39-6092-4e40-abe9-6c1faef4983a" providerId="AD" clId="Web-{513C60AC-C92D-31CF-B978-E2E63F9752FD}" dt="2025-05-12T07:32:03.945" v="169" actId="1076"/>
          <ac:picMkLst>
            <pc:docMk/>
            <pc:sldMk cId="250731287" sldId="326"/>
            <ac:picMk id="2" creationId="{41A00FE2-DE9E-4334-064B-B310120CF99A}"/>
          </ac:picMkLst>
        </pc:picChg>
      </pc:sldChg>
      <pc:sldChg chg="addSp delSp modSp ord">
        <pc:chgData name="Sarah Hazlehurst" userId="S::sarah.hazlehurst@fairtrade.org.uk::923e1b39-6092-4e40-abe9-6c1faef4983a" providerId="AD" clId="Web-{513C60AC-C92D-31CF-B978-E2E63F9752FD}" dt="2025-05-12T07:45:36.244" v="291" actId="20577"/>
        <pc:sldMkLst>
          <pc:docMk/>
          <pc:sldMk cId="3835920572" sldId="327"/>
        </pc:sldMkLst>
        <pc:spChg chg="add mod">
          <ac:chgData name="Sarah Hazlehurst" userId="S::sarah.hazlehurst@fairtrade.org.uk::923e1b39-6092-4e40-abe9-6c1faef4983a" providerId="AD" clId="Web-{513C60AC-C92D-31CF-B978-E2E63F9752FD}" dt="2025-05-12T07:45:36.244" v="291" actId="20577"/>
          <ac:spMkLst>
            <pc:docMk/>
            <pc:sldMk cId="3835920572" sldId="327"/>
            <ac:spMk id="13" creationId="{4CDF7FFC-CA12-542F-A251-F213FCF8A9B9}"/>
          </ac:spMkLst>
        </pc:spChg>
        <pc:spChg chg="mod">
          <ac:chgData name="Sarah Hazlehurst" userId="S::sarah.hazlehurst@fairtrade.org.uk::923e1b39-6092-4e40-abe9-6c1faef4983a" providerId="AD" clId="Web-{513C60AC-C92D-31CF-B978-E2E63F9752FD}" dt="2025-05-12T07:02:29.986" v="30" actId="1076"/>
          <ac:spMkLst>
            <pc:docMk/>
            <pc:sldMk cId="3835920572" sldId="327"/>
            <ac:spMk id="123" creationId="{93A4CBB9-D7A3-DFAB-E746-956F731DE23B}"/>
          </ac:spMkLst>
        </pc:spChg>
        <pc:picChg chg="add mod">
          <ac:chgData name="Sarah Hazlehurst" userId="S::sarah.hazlehurst@fairtrade.org.uk::923e1b39-6092-4e40-abe9-6c1faef4983a" providerId="AD" clId="Web-{513C60AC-C92D-31CF-B978-E2E63F9752FD}" dt="2025-05-12T07:03:17.176" v="46" actId="1076"/>
          <ac:picMkLst>
            <pc:docMk/>
            <pc:sldMk cId="3835920572" sldId="327"/>
            <ac:picMk id="3" creationId="{561D8D15-9E44-C5AA-2AC6-0ABF52851869}"/>
          </ac:picMkLst>
        </pc:picChg>
        <pc:picChg chg="add mod">
          <ac:chgData name="Sarah Hazlehurst" userId="S::sarah.hazlehurst@fairtrade.org.uk::923e1b39-6092-4e40-abe9-6c1faef4983a" providerId="AD" clId="Web-{513C60AC-C92D-31CF-B978-E2E63F9752FD}" dt="2025-05-12T07:21:35.891" v="62" actId="1076"/>
          <ac:picMkLst>
            <pc:docMk/>
            <pc:sldMk cId="3835920572" sldId="327"/>
            <ac:picMk id="7" creationId="{A38D113B-E129-8780-5292-65D15CB08436}"/>
          </ac:picMkLst>
        </pc:picChg>
        <pc:picChg chg="add mod">
          <ac:chgData name="Sarah Hazlehurst" userId="S::sarah.hazlehurst@fairtrade.org.uk::923e1b39-6092-4e40-abe9-6c1faef4983a" providerId="AD" clId="Web-{513C60AC-C92D-31CF-B978-E2E63F9752FD}" dt="2025-05-12T07:01:31.031" v="14" actId="1076"/>
          <ac:picMkLst>
            <pc:docMk/>
            <pc:sldMk cId="3835920572" sldId="327"/>
            <ac:picMk id="9" creationId="{430FD962-4CFF-8DE3-FD86-88DE6D41C96F}"/>
          </ac:picMkLst>
        </pc:picChg>
      </pc:sldChg>
      <pc:sldChg chg="addSp delSp modSp del ord">
        <pc:chgData name="Sarah Hazlehurst" userId="S::sarah.hazlehurst@fairtrade.org.uk::923e1b39-6092-4e40-abe9-6c1faef4983a" providerId="AD" clId="Web-{513C60AC-C92D-31CF-B978-E2E63F9752FD}" dt="2025-05-12T08:14:29.929" v="784"/>
        <pc:sldMkLst>
          <pc:docMk/>
          <pc:sldMk cId="3405637128" sldId="328"/>
        </pc:sldMkLst>
      </pc:sldChg>
      <pc:sldChg chg="addSp delSp modSp">
        <pc:chgData name="Sarah Hazlehurst" userId="S::sarah.hazlehurst@fairtrade.org.uk::923e1b39-6092-4e40-abe9-6c1faef4983a" providerId="AD" clId="Web-{513C60AC-C92D-31CF-B978-E2E63F9752FD}" dt="2025-05-12T09:10:47.949" v="1319" actId="14100"/>
        <pc:sldMkLst>
          <pc:docMk/>
          <pc:sldMk cId="625123969" sldId="329"/>
        </pc:sldMkLst>
        <pc:spChg chg="add mod">
          <ac:chgData name="Sarah Hazlehurst" userId="S::sarah.hazlehurst@fairtrade.org.uk::923e1b39-6092-4e40-abe9-6c1faef4983a" providerId="AD" clId="Web-{513C60AC-C92D-31CF-B978-E2E63F9752FD}" dt="2025-05-12T09:10:47.949" v="1319" actId="14100"/>
          <ac:spMkLst>
            <pc:docMk/>
            <pc:sldMk cId="625123969" sldId="329"/>
            <ac:spMk id="4" creationId="{DEA57392-0C2A-1127-7EF1-48446B06DFCE}"/>
          </ac:spMkLst>
        </pc:spChg>
        <pc:picChg chg="add mod">
          <ac:chgData name="Sarah Hazlehurst" userId="S::sarah.hazlehurst@fairtrade.org.uk::923e1b39-6092-4e40-abe9-6c1faef4983a" providerId="AD" clId="Web-{513C60AC-C92D-31CF-B978-E2E63F9752FD}" dt="2025-05-12T09:01:12.396" v="1221" actId="1076"/>
          <ac:picMkLst>
            <pc:docMk/>
            <pc:sldMk cId="625123969" sldId="329"/>
            <ac:picMk id="5" creationId="{76B04B63-BD1E-911D-96F8-FEFB4C7F497C}"/>
          </ac:picMkLst>
        </pc:picChg>
        <pc:picChg chg="add mod">
          <ac:chgData name="Sarah Hazlehurst" userId="S::sarah.hazlehurst@fairtrade.org.uk::923e1b39-6092-4e40-abe9-6c1faef4983a" providerId="AD" clId="Web-{513C60AC-C92D-31CF-B978-E2E63F9752FD}" dt="2025-05-12T09:01:13.568" v="1222" actId="1076"/>
          <ac:picMkLst>
            <pc:docMk/>
            <pc:sldMk cId="625123969" sldId="329"/>
            <ac:picMk id="7" creationId="{2E78BCC3-C775-2E2A-0756-D63F1750F231}"/>
          </ac:picMkLst>
        </pc:picChg>
        <pc:picChg chg="add mod">
          <ac:chgData name="Sarah Hazlehurst" userId="S::sarah.hazlehurst@fairtrade.org.uk::923e1b39-6092-4e40-abe9-6c1faef4983a" providerId="AD" clId="Web-{513C60AC-C92D-31CF-B978-E2E63F9752FD}" dt="2025-05-12T09:01:02.786" v="1219" actId="1076"/>
          <ac:picMkLst>
            <pc:docMk/>
            <pc:sldMk cId="625123969" sldId="329"/>
            <ac:picMk id="9" creationId="{79F1568C-0A99-8C8D-07DA-F50257E4012A}"/>
          </ac:picMkLst>
        </pc:picChg>
      </pc:sldChg>
      <pc:sldChg chg="addSp modSp ord modCm">
        <pc:chgData name="Sarah Hazlehurst" userId="S::sarah.hazlehurst@fairtrade.org.uk::923e1b39-6092-4e40-abe9-6c1faef4983a" providerId="AD" clId="Web-{513C60AC-C92D-31CF-B978-E2E63F9752FD}" dt="2025-05-12T08:17:14.893" v="841" actId="14100"/>
        <pc:sldMkLst>
          <pc:docMk/>
          <pc:sldMk cId="4059602247" sldId="330"/>
        </pc:sldMkLst>
        <pc:extLst>
          <p:ext xmlns:p="http://schemas.openxmlformats.org/presentationml/2006/main" uri="{D6D511B9-2390-475A-947B-AFAB55BFBCF1}">
            <pc226:cmChg xmlns:pc226="http://schemas.microsoft.com/office/powerpoint/2022/06/main/command" chg="mod">
              <pc226:chgData name="Sarah Hazlehurst" userId="S::sarah.hazlehurst@fairtrade.org.uk::923e1b39-6092-4e40-abe9-6c1faef4983a" providerId="AD" clId="Web-{513C60AC-C92D-31CF-B978-E2E63F9752FD}" dt="2025-05-12T08:10:32.461" v="737" actId="20577"/>
              <pc2:cmMkLst xmlns:pc2="http://schemas.microsoft.com/office/powerpoint/2019/9/main/command">
                <pc:docMk/>
                <pc:sldMk cId="4059602247" sldId="330"/>
                <pc2:cmMk id="{4FF60FCF-4584-4B76-A080-7E4A13AED187}"/>
              </pc2:cmMkLst>
            </pc226:cmChg>
          </p:ext>
        </pc:extLst>
      </pc:sldChg>
      <pc:sldChg chg="delSp modSp">
        <pc:chgData name="Sarah Hazlehurst" userId="S::sarah.hazlehurst@fairtrade.org.uk::923e1b39-6092-4e40-abe9-6c1faef4983a" providerId="AD" clId="Web-{513C60AC-C92D-31CF-B978-E2E63F9752FD}" dt="2025-05-12T07:55:21.405" v="413" actId="1076"/>
        <pc:sldMkLst>
          <pc:docMk/>
          <pc:sldMk cId="4202115252" sldId="331"/>
        </pc:sldMkLst>
        <pc:spChg chg="mod">
          <ac:chgData name="Sarah Hazlehurst" userId="S::sarah.hazlehurst@fairtrade.org.uk::923e1b39-6092-4e40-abe9-6c1faef4983a" providerId="AD" clId="Web-{513C60AC-C92D-31CF-B978-E2E63F9752FD}" dt="2025-05-12T07:55:05.920" v="412" actId="20577"/>
          <ac:spMkLst>
            <pc:docMk/>
            <pc:sldMk cId="4202115252" sldId="331"/>
            <ac:spMk id="7" creationId="{05EF9371-0AC7-349E-9ADB-014625D58B56}"/>
          </ac:spMkLst>
        </pc:spChg>
        <pc:spChg chg="mod">
          <ac:chgData name="Sarah Hazlehurst" userId="S::sarah.hazlehurst@fairtrade.org.uk::923e1b39-6092-4e40-abe9-6c1faef4983a" providerId="AD" clId="Web-{513C60AC-C92D-31CF-B978-E2E63F9752FD}" dt="2025-05-12T07:55:21.405" v="413" actId="1076"/>
          <ac:spMkLst>
            <pc:docMk/>
            <pc:sldMk cId="4202115252" sldId="331"/>
            <ac:spMk id="651" creationId="{D692ED15-53CC-605E-1D3B-E67CC4A647C8}"/>
          </ac:spMkLst>
        </pc:spChg>
      </pc:sldChg>
      <pc:sldChg chg="delSp modSp">
        <pc:chgData name="Sarah Hazlehurst" userId="S::sarah.hazlehurst@fairtrade.org.uk::923e1b39-6092-4e40-abe9-6c1faef4983a" providerId="AD" clId="Web-{513C60AC-C92D-31CF-B978-E2E63F9752FD}" dt="2025-05-12T07:54:45.747" v="405" actId="20577"/>
        <pc:sldMkLst>
          <pc:docMk/>
          <pc:sldMk cId="4059972978" sldId="332"/>
        </pc:sldMkLst>
        <pc:spChg chg="mod">
          <ac:chgData name="Sarah Hazlehurst" userId="S::sarah.hazlehurst@fairtrade.org.uk::923e1b39-6092-4e40-abe9-6c1faef4983a" providerId="AD" clId="Web-{513C60AC-C92D-31CF-B978-E2E63F9752FD}" dt="2025-05-12T07:54:45.747" v="405" actId="20577"/>
          <ac:spMkLst>
            <pc:docMk/>
            <pc:sldMk cId="4059972978" sldId="332"/>
            <ac:spMk id="7" creationId="{A178EB02-BEA9-2401-74BB-2DE6AEE698B6}"/>
          </ac:spMkLst>
        </pc:spChg>
      </pc:sldChg>
      <pc:sldChg chg="addSp delSp modSp del">
        <pc:chgData name="Sarah Hazlehurst" userId="S::sarah.hazlehurst@fairtrade.org.uk::923e1b39-6092-4e40-abe9-6c1faef4983a" providerId="AD" clId="Web-{513C60AC-C92D-31CF-B978-E2E63F9752FD}" dt="2025-05-12T07:56:07.971" v="423"/>
        <pc:sldMkLst>
          <pc:docMk/>
          <pc:sldMk cId="1627076383" sldId="2145705162"/>
        </pc:sldMkLst>
      </pc:sldChg>
      <pc:sldChg chg="addSp delSp modSp add replId">
        <pc:chgData name="Sarah Hazlehurst" userId="S::sarah.hazlehurst@fairtrade.org.uk::923e1b39-6092-4e40-abe9-6c1faef4983a" providerId="AD" clId="Web-{513C60AC-C92D-31CF-B978-E2E63F9752FD}" dt="2025-05-12T07:47:52.393" v="364" actId="1076"/>
        <pc:sldMkLst>
          <pc:docMk/>
          <pc:sldMk cId="1282293690" sldId="2145705163"/>
        </pc:sldMkLst>
      </pc:sldChg>
      <pc:sldChg chg="delSp modSp add replId">
        <pc:chgData name="Sarah Hazlehurst" userId="S::sarah.hazlehurst@fairtrade.org.uk::923e1b39-6092-4e40-abe9-6c1faef4983a" providerId="AD" clId="Web-{513C60AC-C92D-31CF-B978-E2E63F9752FD}" dt="2025-05-12T07:47:13.969" v="355" actId="1076"/>
        <pc:sldMkLst>
          <pc:docMk/>
          <pc:sldMk cId="3905583934" sldId="2145705164"/>
        </pc:sldMkLst>
        <pc:spChg chg="mod">
          <ac:chgData name="Sarah Hazlehurst" userId="S::sarah.hazlehurst@fairtrade.org.uk::923e1b39-6092-4e40-abe9-6c1faef4983a" providerId="AD" clId="Web-{513C60AC-C92D-31CF-B978-E2E63F9752FD}" dt="2025-05-12T07:47:13.969" v="355" actId="1076"/>
          <ac:spMkLst>
            <pc:docMk/>
            <pc:sldMk cId="3905583934" sldId="2145705164"/>
            <ac:spMk id="7" creationId="{33BE53E8-C6C9-288E-8ADE-BF4E44DE1EE8}"/>
          </ac:spMkLst>
        </pc:spChg>
      </pc:sldChg>
      <pc:sldChg chg="addSp delSp modSp add del replId">
        <pc:chgData name="Sarah Hazlehurst" userId="S::sarah.hazlehurst@fairtrade.org.uk::923e1b39-6092-4e40-abe9-6c1faef4983a" providerId="AD" clId="Web-{513C60AC-C92D-31CF-B978-E2E63F9752FD}" dt="2025-05-12T07:58:41.277" v="482"/>
        <pc:sldMkLst>
          <pc:docMk/>
          <pc:sldMk cId="3957198979" sldId="2145705165"/>
        </pc:sldMkLst>
      </pc:sldChg>
      <pc:sldChg chg="addSp modSp add mod ord replId setBg">
        <pc:chgData name="Sarah Hazlehurst" userId="S::sarah.hazlehurst@fairtrade.org.uk::923e1b39-6092-4e40-abe9-6c1faef4983a" providerId="AD" clId="Web-{513C60AC-C92D-31CF-B978-E2E63F9752FD}" dt="2025-05-12T09:11:49.984" v="1329" actId="1076"/>
        <pc:sldMkLst>
          <pc:docMk/>
          <pc:sldMk cId="2469833692" sldId="2145705166"/>
        </pc:sldMkLst>
      </pc:sldChg>
      <pc:sldChg chg="add del replId">
        <pc:chgData name="Sarah Hazlehurst" userId="S::sarah.hazlehurst@fairtrade.org.uk::923e1b39-6092-4e40-abe9-6c1faef4983a" providerId="AD" clId="Web-{513C60AC-C92D-31CF-B978-E2E63F9752FD}" dt="2025-05-12T08:11:03.088" v="743"/>
        <pc:sldMkLst>
          <pc:docMk/>
          <pc:sldMk cId="584815746" sldId="2145705167"/>
        </pc:sldMkLst>
      </pc:sldChg>
      <pc:sldChg chg="modSp add del mod setBg">
        <pc:chgData name="Sarah Hazlehurst" userId="S::sarah.hazlehurst@fairtrade.org.uk::923e1b39-6092-4e40-abe9-6c1faef4983a" providerId="AD" clId="Web-{513C60AC-C92D-31CF-B978-E2E63F9752FD}" dt="2025-05-12T08:30:53.287" v="1085"/>
        <pc:sldMkLst>
          <pc:docMk/>
          <pc:sldMk cId="811253287" sldId="2145705167"/>
        </pc:sldMkLst>
        <pc:spChg chg="mod">
          <ac:chgData name="Sarah Hazlehurst" userId="S::sarah.hazlehurst@fairtrade.org.uk::923e1b39-6092-4e40-abe9-6c1faef4983a" providerId="AD" clId="Web-{513C60AC-C92D-31CF-B978-E2E63F9752FD}" dt="2025-05-12T08:30:16.175" v="1082"/>
          <ac:spMkLst>
            <pc:docMk/>
            <pc:sldMk cId="811253287" sldId="2145705167"/>
            <ac:spMk id="256" creationId="{00000000-0000-0000-0000-000000000000}"/>
          </ac:spMkLst>
        </pc:spChg>
      </pc:sldChg>
      <pc:sldChg chg="addSp delSp add del replId">
        <pc:chgData name="Sarah Hazlehurst" userId="S::sarah.hazlehurst@fairtrade.org.uk::923e1b39-6092-4e40-abe9-6c1faef4983a" providerId="AD" clId="Web-{513C60AC-C92D-31CF-B978-E2E63F9752FD}" dt="2025-05-12T08:17:04.986" v="839"/>
        <pc:sldMkLst>
          <pc:docMk/>
          <pc:sldMk cId="4106101942" sldId="2145705167"/>
        </pc:sldMkLst>
      </pc:sldChg>
      <pc:sldChg chg="add del mod setBg">
        <pc:chgData name="Sarah Hazlehurst" userId="S::sarah.hazlehurst@fairtrade.org.uk::923e1b39-6092-4e40-abe9-6c1faef4983a" providerId="AD" clId="Web-{513C60AC-C92D-31CF-B978-E2E63F9752FD}" dt="2025-05-12T08:31:02.803" v="1087"/>
        <pc:sldMkLst>
          <pc:docMk/>
          <pc:sldMk cId="1185352999" sldId="2145705168"/>
        </pc:sldMkLst>
      </pc:sldChg>
      <pc:sldChg chg="add del">
        <pc:chgData name="Sarah Hazlehurst" userId="S::sarah.hazlehurst@fairtrade.org.uk::923e1b39-6092-4e40-abe9-6c1faef4983a" providerId="AD" clId="Web-{513C60AC-C92D-31CF-B978-E2E63F9752FD}" dt="2025-05-12T08:35:28.195" v="1146"/>
        <pc:sldMkLst>
          <pc:docMk/>
          <pc:sldMk cId="2871309549" sldId="2145705169"/>
        </pc:sldMkLst>
      </pc:sldChg>
      <pc:sldChg chg="add mod setBg">
        <pc:chgData name="Sarah Hazlehurst" userId="S::sarah.hazlehurst@fairtrade.org.uk::923e1b39-6092-4e40-abe9-6c1faef4983a" providerId="AD" clId="Web-{513C60AC-C92D-31CF-B978-E2E63F9752FD}" dt="2025-05-12T08:35:32.914" v="1147"/>
        <pc:sldMkLst>
          <pc:docMk/>
          <pc:sldMk cId="2342945195" sldId="2145705170"/>
        </pc:sldMkLst>
      </pc:sldChg>
      <pc:sldChg chg="add replId">
        <pc:chgData name="Sarah Hazlehurst" userId="S::sarah.hazlehurst@fairtrade.org.uk::923e1b39-6092-4e40-abe9-6c1faef4983a" providerId="AD" clId="Web-{513C60AC-C92D-31CF-B978-E2E63F9752FD}" dt="2025-05-12T08:58:55.715" v="1151"/>
        <pc:sldMkLst>
          <pc:docMk/>
          <pc:sldMk cId="374936525" sldId="2145705171"/>
        </pc:sldMkLst>
      </pc:sldChg>
    </pc:docChg>
  </pc:docChgLst>
  <pc:docChgLst>
    <pc:chgData name="Olivia Hayne" userId="S::olivia.hayne@fairtrade.org.uk::793215c6-aae5-4598-b0ef-0ac4fb664722" providerId="AD" clId="Web-{E6F6057F-BA2F-7FA8-D4EB-6EB7F456D99D}"/>
    <pc:docChg chg="modSld">
      <pc:chgData name="Olivia Hayne" userId="S::olivia.hayne@fairtrade.org.uk::793215c6-aae5-4598-b0ef-0ac4fb664722" providerId="AD" clId="Web-{E6F6057F-BA2F-7FA8-D4EB-6EB7F456D99D}" dt="2025-05-12T09:15:25.030" v="0" actId="1076"/>
      <pc:docMkLst>
        <pc:docMk/>
      </pc:docMkLst>
      <pc:sldChg chg="modSp">
        <pc:chgData name="Olivia Hayne" userId="S::olivia.hayne@fairtrade.org.uk::793215c6-aae5-4598-b0ef-0ac4fb664722" providerId="AD" clId="Web-{E6F6057F-BA2F-7FA8-D4EB-6EB7F456D99D}" dt="2025-05-12T09:15:25.030" v="0" actId="1076"/>
        <pc:sldMkLst>
          <pc:docMk/>
          <pc:sldMk cId="0" sldId="256"/>
        </pc:sldMkLst>
      </pc:sldChg>
    </pc:docChg>
  </pc:docChgLst>
  <pc:docChgLst>
    <pc:chgData name="Olivia Hayne" userId="S::olivia.hayne@fairtrade.org.uk::793215c6-aae5-4598-b0ef-0ac4fb664722" providerId="AD" clId="Web-{5A01E9F1-8D18-6823-A7DC-B38A6B97DF5B}"/>
    <pc:docChg chg="modSld">
      <pc:chgData name="Olivia Hayne" userId="S::olivia.hayne@fairtrade.org.uk::793215c6-aae5-4598-b0ef-0ac4fb664722" providerId="AD" clId="Web-{5A01E9F1-8D18-6823-A7DC-B38A6B97DF5B}" dt="2025-05-30T09:38:45.758" v="78" actId="20577"/>
      <pc:docMkLst>
        <pc:docMk/>
      </pc:docMkLst>
      <pc:sldChg chg="modSp">
        <pc:chgData name="Olivia Hayne" userId="S::olivia.hayne@fairtrade.org.uk::793215c6-aae5-4598-b0ef-0ac4fb664722" providerId="AD" clId="Web-{5A01E9F1-8D18-6823-A7DC-B38A6B97DF5B}" dt="2025-05-30T09:26:08.991" v="52" actId="20577"/>
        <pc:sldMkLst>
          <pc:docMk/>
          <pc:sldMk cId="0" sldId="316"/>
        </pc:sldMkLst>
        <pc:spChg chg="mod">
          <ac:chgData name="Olivia Hayne" userId="S::olivia.hayne@fairtrade.org.uk::793215c6-aae5-4598-b0ef-0ac4fb664722" providerId="AD" clId="Web-{5A01E9F1-8D18-6823-A7DC-B38A6B97DF5B}" dt="2025-05-30T09:26:08.991" v="52" actId="20577"/>
          <ac:spMkLst>
            <pc:docMk/>
            <pc:sldMk cId="0" sldId="316"/>
            <ac:spMk id="796" creationId="{00000000-0000-0000-0000-000000000000}"/>
          </ac:spMkLst>
        </pc:spChg>
      </pc:sldChg>
      <pc:sldChg chg="modSp">
        <pc:chgData name="Olivia Hayne" userId="S::olivia.hayne@fairtrade.org.uk::793215c6-aae5-4598-b0ef-0ac4fb664722" providerId="AD" clId="Web-{5A01E9F1-8D18-6823-A7DC-B38A6B97DF5B}" dt="2025-05-30T09:26:03.038" v="51" actId="20577"/>
        <pc:sldMkLst>
          <pc:docMk/>
          <pc:sldMk cId="0" sldId="317"/>
        </pc:sldMkLst>
        <pc:spChg chg="mod">
          <ac:chgData name="Olivia Hayne" userId="S::olivia.hayne@fairtrade.org.uk::793215c6-aae5-4598-b0ef-0ac4fb664722" providerId="AD" clId="Web-{5A01E9F1-8D18-6823-A7DC-B38A6B97DF5B}" dt="2025-05-30T09:26:03.038" v="51" actId="20577"/>
          <ac:spMkLst>
            <pc:docMk/>
            <pc:sldMk cId="0" sldId="317"/>
            <ac:spMk id="809" creationId="{00000000-0000-0000-0000-000000000000}"/>
          </ac:spMkLst>
        </pc:spChg>
      </pc:sldChg>
      <pc:sldChg chg="addSp delSp modSp">
        <pc:chgData name="Olivia Hayne" userId="S::olivia.hayne@fairtrade.org.uk::793215c6-aae5-4598-b0ef-0ac4fb664722" providerId="AD" clId="Web-{5A01E9F1-8D18-6823-A7DC-B38A6B97DF5B}" dt="2025-05-30T09:25:56.350" v="50" actId="20577"/>
        <pc:sldMkLst>
          <pc:docMk/>
          <pc:sldMk cId="0" sldId="318"/>
        </pc:sldMkLst>
        <pc:spChg chg="mod">
          <ac:chgData name="Olivia Hayne" userId="S::olivia.hayne@fairtrade.org.uk::793215c6-aae5-4598-b0ef-0ac4fb664722" providerId="AD" clId="Web-{5A01E9F1-8D18-6823-A7DC-B38A6B97DF5B}" dt="2025-05-30T09:25:56.350" v="50" actId="20577"/>
          <ac:spMkLst>
            <pc:docMk/>
            <pc:sldMk cId="0" sldId="318"/>
            <ac:spMk id="2" creationId="{E4A72C85-69ED-6AF2-1BE4-7C16295B83A8}"/>
          </ac:spMkLst>
        </pc:spChg>
        <pc:spChg chg="add del">
          <ac:chgData name="Olivia Hayne" userId="S::olivia.hayne@fairtrade.org.uk::793215c6-aae5-4598-b0ef-0ac4fb664722" providerId="AD" clId="Web-{5A01E9F1-8D18-6823-A7DC-B38A6B97DF5B}" dt="2025-05-30T09:25:43.490" v="48"/>
          <ac:spMkLst>
            <pc:docMk/>
            <pc:sldMk cId="0" sldId="318"/>
            <ac:spMk id="6" creationId="{DE282220-C1B0-19B3-80E8-78B3CF682797}"/>
          </ac:spMkLst>
        </pc:spChg>
      </pc:sldChg>
      <pc:sldChg chg="modSp">
        <pc:chgData name="Olivia Hayne" userId="S::olivia.hayne@fairtrade.org.uk::793215c6-aae5-4598-b0ef-0ac4fb664722" providerId="AD" clId="Web-{5A01E9F1-8D18-6823-A7DC-B38A6B97DF5B}" dt="2025-05-30T09:26:13.960" v="53" actId="20577"/>
        <pc:sldMkLst>
          <pc:docMk/>
          <pc:sldMk cId="0" sldId="321"/>
        </pc:sldMkLst>
        <pc:spChg chg="mod">
          <ac:chgData name="Olivia Hayne" userId="S::olivia.hayne@fairtrade.org.uk::793215c6-aae5-4598-b0ef-0ac4fb664722" providerId="AD" clId="Web-{5A01E9F1-8D18-6823-A7DC-B38A6B97DF5B}" dt="2025-05-30T09:26:13.960" v="53" actId="20577"/>
          <ac:spMkLst>
            <pc:docMk/>
            <pc:sldMk cId="0" sldId="321"/>
            <ac:spMk id="3" creationId="{A5D4FE57-76E1-FDEF-625C-1E4C46BB1DDA}"/>
          </ac:spMkLst>
        </pc:spChg>
      </pc:sldChg>
      <pc:sldChg chg="addSp modSp">
        <pc:chgData name="Olivia Hayne" userId="S::olivia.hayne@fairtrade.org.uk::793215c6-aae5-4598-b0ef-0ac4fb664722" providerId="AD" clId="Web-{5A01E9F1-8D18-6823-A7DC-B38A6B97DF5B}" dt="2025-05-30T09:38:45.758" v="78" actId="20577"/>
        <pc:sldMkLst>
          <pc:docMk/>
          <pc:sldMk cId="625123969" sldId="329"/>
        </pc:sldMkLst>
        <pc:spChg chg="mod">
          <ac:chgData name="Olivia Hayne" userId="S::olivia.hayne@fairtrade.org.uk::793215c6-aae5-4598-b0ef-0ac4fb664722" providerId="AD" clId="Web-{5A01E9F1-8D18-6823-A7DC-B38A6B97DF5B}" dt="2025-05-30T09:38:35.680" v="64" actId="20577"/>
          <ac:spMkLst>
            <pc:docMk/>
            <pc:sldMk cId="625123969" sldId="329"/>
            <ac:spMk id="4" creationId="{DEA57392-0C2A-1127-7EF1-48446B06DFCE}"/>
          </ac:spMkLst>
        </pc:spChg>
        <pc:spChg chg="add mod">
          <ac:chgData name="Olivia Hayne" userId="S::olivia.hayne@fairtrade.org.uk::793215c6-aae5-4598-b0ef-0ac4fb664722" providerId="AD" clId="Web-{5A01E9F1-8D18-6823-A7DC-B38A6B97DF5B}" dt="2025-05-30T09:38:45.758" v="78" actId="20577"/>
          <ac:spMkLst>
            <pc:docMk/>
            <pc:sldMk cId="625123969" sldId="329"/>
            <ac:spMk id="10" creationId="{D8FCD7EF-005E-1814-CE75-5445FDD9A5E1}"/>
          </ac:spMkLst>
        </pc:spChg>
      </pc:sldChg>
      <pc:sldChg chg="modSp">
        <pc:chgData name="Olivia Hayne" userId="S::olivia.hayne@fairtrade.org.uk::793215c6-aae5-4598-b0ef-0ac4fb664722" providerId="AD" clId="Web-{5A01E9F1-8D18-6823-A7DC-B38A6B97DF5B}" dt="2025-05-30T09:26:23.585" v="54" actId="20577"/>
        <pc:sldMkLst>
          <pc:docMk/>
          <pc:sldMk cId="811253287" sldId="2145705167"/>
        </pc:sldMkLst>
        <pc:spChg chg="mod">
          <ac:chgData name="Olivia Hayne" userId="S::olivia.hayne@fairtrade.org.uk::793215c6-aae5-4598-b0ef-0ac4fb664722" providerId="AD" clId="Web-{5A01E9F1-8D18-6823-A7DC-B38A6B97DF5B}" dt="2025-05-30T09:26:23.585" v="54" actId="20577"/>
          <ac:spMkLst>
            <pc:docMk/>
            <pc:sldMk cId="811253287" sldId="2145705167"/>
            <ac:spMk id="4" creationId="{9C53EA15-137C-0246-AD19-AEBA08FEBE76}"/>
          </ac:spMkLst>
        </pc:spChg>
      </pc:sldChg>
      <pc:sldChg chg="modSp">
        <pc:chgData name="Olivia Hayne" userId="S::olivia.hayne@fairtrade.org.uk::793215c6-aae5-4598-b0ef-0ac4fb664722" providerId="AD" clId="Web-{5A01E9F1-8D18-6823-A7DC-B38A6B97DF5B}" dt="2025-05-30T09:26:30.773" v="55" actId="20577"/>
        <pc:sldMkLst>
          <pc:docMk/>
          <pc:sldMk cId="1185352999" sldId="2145705168"/>
        </pc:sldMkLst>
        <pc:spChg chg="mod">
          <ac:chgData name="Olivia Hayne" userId="S::olivia.hayne@fairtrade.org.uk::793215c6-aae5-4598-b0ef-0ac4fb664722" providerId="AD" clId="Web-{5A01E9F1-8D18-6823-A7DC-B38A6B97DF5B}" dt="2025-05-30T09:26:30.773" v="55" actId="20577"/>
          <ac:spMkLst>
            <pc:docMk/>
            <pc:sldMk cId="1185352999" sldId="2145705168"/>
            <ac:spMk id="2" creationId="{8CB6BC8F-C0B4-A0D4-BDA3-66BE881DD92A}"/>
          </ac:spMkLst>
        </pc:spChg>
      </pc:sldChg>
      <pc:sldChg chg="modSp">
        <pc:chgData name="Olivia Hayne" userId="S::olivia.hayne@fairtrade.org.uk::793215c6-aae5-4598-b0ef-0ac4fb664722" providerId="AD" clId="Web-{5A01E9F1-8D18-6823-A7DC-B38A6B97DF5B}" dt="2025-05-30T09:26:37.382" v="56" actId="20577"/>
        <pc:sldMkLst>
          <pc:docMk/>
          <pc:sldMk cId="2342945195" sldId="2145705170"/>
        </pc:sldMkLst>
        <pc:spChg chg="mod">
          <ac:chgData name="Olivia Hayne" userId="S::olivia.hayne@fairtrade.org.uk::793215c6-aae5-4598-b0ef-0ac4fb664722" providerId="AD" clId="Web-{5A01E9F1-8D18-6823-A7DC-B38A6B97DF5B}" dt="2025-05-30T09:26:37.382" v="56" actId="20577"/>
          <ac:spMkLst>
            <pc:docMk/>
            <pc:sldMk cId="2342945195" sldId="2145705170"/>
            <ac:spMk id="2" creationId="{69EA1411-7B4F-BE51-8939-935FE930A14D}"/>
          </ac:spMkLst>
        </pc:spChg>
      </pc:sldChg>
      <pc:sldChg chg="addSp modSp">
        <pc:chgData name="Olivia Hayne" userId="S::olivia.hayne@fairtrade.org.uk::793215c6-aae5-4598-b0ef-0ac4fb664722" providerId="AD" clId="Web-{5A01E9F1-8D18-6823-A7DC-B38A6B97DF5B}" dt="2025-05-30T09:25:28.506" v="46" actId="20577"/>
        <pc:sldMkLst>
          <pc:docMk/>
          <pc:sldMk cId="374936525" sldId="2145705171"/>
        </pc:sldMkLst>
        <pc:spChg chg="add mod">
          <ac:chgData name="Olivia Hayne" userId="S::olivia.hayne@fairtrade.org.uk::793215c6-aae5-4598-b0ef-0ac4fb664722" providerId="AD" clId="Web-{5A01E9F1-8D18-6823-A7DC-B38A6B97DF5B}" dt="2025-05-30T09:25:28.506" v="46" actId="20577"/>
          <ac:spMkLst>
            <pc:docMk/>
            <pc:sldMk cId="374936525" sldId="2145705171"/>
            <ac:spMk id="5" creationId="{88260C68-CABB-1809-3E8B-F99D2401B15E}"/>
          </ac:spMkLst>
        </pc:spChg>
      </pc:sldChg>
    </pc:docChg>
  </pc:docChgLst>
  <pc:docChgLst>
    <pc:chgData name="Elena Fernandez-Lee" userId="S::elena.fernandez-lee@fairtrade.org.uk::520bed11-6d88-4446-900d-a99850b931f1" providerId="AD" clId="Web-{3B1E5E47-8543-7A6E-8559-EF9C472223BC}"/>
    <pc:docChg chg="addSld delSld modSld addMainMaster">
      <pc:chgData name="Elena Fernandez-Lee" userId="S::elena.fernandez-lee@fairtrade.org.uk::520bed11-6d88-4446-900d-a99850b931f1" providerId="AD" clId="Web-{3B1E5E47-8543-7A6E-8559-EF9C472223BC}" dt="2025-05-09T16:08:12.748" v="90" actId="20577"/>
      <pc:docMkLst>
        <pc:docMk/>
      </pc:docMkLst>
      <pc:sldChg chg="addSp delSp modSp">
        <pc:chgData name="Elena Fernandez-Lee" userId="S::elena.fernandez-lee@fairtrade.org.uk::520bed11-6d88-4446-900d-a99850b931f1" providerId="AD" clId="Web-{3B1E5E47-8543-7A6E-8559-EF9C472223BC}" dt="2025-05-09T16:04:59.833" v="70" actId="1076"/>
        <pc:sldMkLst>
          <pc:docMk/>
          <pc:sldMk cId="0" sldId="256"/>
        </pc:sldMkLst>
        <pc:picChg chg="mod">
          <ac:chgData name="Elena Fernandez-Lee" userId="S::elena.fernandez-lee@fairtrade.org.uk::520bed11-6d88-4446-900d-a99850b931f1" providerId="AD" clId="Web-{3B1E5E47-8543-7A6E-8559-EF9C472223BC}" dt="2025-05-09T13:55:29.945" v="60" actId="14100"/>
          <ac:picMkLst>
            <pc:docMk/>
            <pc:sldMk cId="0" sldId="256"/>
            <ac:picMk id="9" creationId="{88F41302-7236-EE11-C573-9AC121E80A66}"/>
          </ac:picMkLst>
        </pc:picChg>
      </pc:sldChg>
      <pc:sldChg chg="addSp delSp modSp">
        <pc:chgData name="Elena Fernandez-Lee" userId="S::elena.fernandez-lee@fairtrade.org.uk::520bed11-6d88-4446-900d-a99850b931f1" providerId="AD" clId="Web-{3B1E5E47-8543-7A6E-8559-EF9C472223BC}" dt="2025-05-09T13:44:17.165" v="40" actId="1076"/>
        <pc:sldMkLst>
          <pc:docMk/>
          <pc:sldMk cId="0" sldId="258"/>
        </pc:sldMkLst>
        <pc:picChg chg="add mod ord">
          <ac:chgData name="Elena Fernandez-Lee" userId="S::elena.fernandez-lee@fairtrade.org.uk::520bed11-6d88-4446-900d-a99850b931f1" providerId="AD" clId="Web-{3B1E5E47-8543-7A6E-8559-EF9C472223BC}" dt="2025-05-09T13:44:14.821" v="38" actId="1076"/>
          <ac:picMkLst>
            <pc:docMk/>
            <pc:sldMk cId="0" sldId="258"/>
            <ac:picMk id="3" creationId="{3BCD508B-0543-702B-21C0-5530336843EE}"/>
          </ac:picMkLst>
        </pc:picChg>
        <pc:picChg chg="mod">
          <ac:chgData name="Elena Fernandez-Lee" userId="S::elena.fernandez-lee@fairtrade.org.uk::520bed11-6d88-4446-900d-a99850b931f1" providerId="AD" clId="Web-{3B1E5E47-8543-7A6E-8559-EF9C472223BC}" dt="2025-05-09T13:44:17.165" v="40" actId="1076"/>
          <ac:picMkLst>
            <pc:docMk/>
            <pc:sldMk cId="0" sldId="258"/>
            <ac:picMk id="89" creationId="{00000000-0000-0000-0000-000000000000}"/>
          </ac:picMkLst>
        </pc:picChg>
        <pc:picChg chg="mod">
          <ac:chgData name="Elena Fernandez-Lee" userId="S::elena.fernandez-lee@fairtrade.org.uk::520bed11-6d88-4446-900d-a99850b931f1" providerId="AD" clId="Web-{3B1E5E47-8543-7A6E-8559-EF9C472223BC}" dt="2025-05-09T13:44:10.806" v="36" actId="1076"/>
          <ac:picMkLst>
            <pc:docMk/>
            <pc:sldMk cId="0" sldId="258"/>
            <ac:picMk id="91" creationId="{00000000-0000-0000-0000-000000000000}"/>
          </ac:picMkLst>
        </pc:picChg>
      </pc:sldChg>
      <pc:sldChg chg="modSp">
        <pc:chgData name="Elena Fernandez-Lee" userId="S::elena.fernandez-lee@fairtrade.org.uk::520bed11-6d88-4446-900d-a99850b931f1" providerId="AD" clId="Web-{3B1E5E47-8543-7A6E-8559-EF9C472223BC}" dt="2025-05-09T14:12:41.231" v="64" actId="14100"/>
        <pc:sldMkLst>
          <pc:docMk/>
          <pc:sldMk cId="1758631269" sldId="264"/>
        </pc:sldMkLst>
      </pc:sldChg>
      <pc:sldChg chg="del">
        <pc:chgData name="Elena Fernandez-Lee" userId="S::elena.fernandez-lee@fairtrade.org.uk::520bed11-6d88-4446-900d-a99850b931f1" providerId="AD" clId="Web-{3B1E5E47-8543-7A6E-8559-EF9C472223BC}" dt="2025-05-09T13:45:04.541" v="44"/>
        <pc:sldMkLst>
          <pc:docMk/>
          <pc:sldMk cId="1722356696" sldId="275"/>
        </pc:sldMkLst>
      </pc:sldChg>
      <pc:sldChg chg="del">
        <pc:chgData name="Elena Fernandez-Lee" userId="S::elena.fernandez-lee@fairtrade.org.uk::520bed11-6d88-4446-900d-a99850b931f1" providerId="AD" clId="Web-{3B1E5E47-8543-7A6E-8559-EF9C472223BC}" dt="2025-05-09T13:45:05.885" v="45"/>
        <pc:sldMkLst>
          <pc:docMk/>
          <pc:sldMk cId="223222093" sldId="276"/>
        </pc:sldMkLst>
      </pc:sldChg>
      <pc:sldChg chg="del">
        <pc:chgData name="Elena Fernandez-Lee" userId="S::elena.fernandez-lee@fairtrade.org.uk::520bed11-6d88-4446-900d-a99850b931f1" providerId="AD" clId="Web-{3B1E5E47-8543-7A6E-8559-EF9C472223BC}" dt="2025-05-09T13:45:06.432" v="46"/>
        <pc:sldMkLst>
          <pc:docMk/>
          <pc:sldMk cId="2664302722" sldId="277"/>
        </pc:sldMkLst>
      </pc:sldChg>
      <pc:sldChg chg="del">
        <pc:chgData name="Elena Fernandez-Lee" userId="S::elena.fernandez-lee@fairtrade.org.uk::520bed11-6d88-4446-900d-a99850b931f1" providerId="AD" clId="Web-{3B1E5E47-8543-7A6E-8559-EF9C472223BC}" dt="2025-05-09T13:45:08.698" v="47"/>
        <pc:sldMkLst>
          <pc:docMk/>
          <pc:sldMk cId="709756287" sldId="279"/>
        </pc:sldMkLst>
      </pc:sldChg>
      <pc:sldChg chg="modSp add del">
        <pc:chgData name="Elena Fernandez-Lee" userId="S::elena.fernandez-lee@fairtrade.org.uk::520bed11-6d88-4446-900d-a99850b931f1" providerId="AD" clId="Web-{3B1E5E47-8543-7A6E-8559-EF9C472223BC}" dt="2025-05-09T16:08:12.748" v="90" actId="20577"/>
        <pc:sldMkLst>
          <pc:docMk/>
          <pc:sldMk cId="2733124104" sldId="282"/>
        </pc:sldMkLst>
      </pc:sldChg>
      <pc:sldChg chg="addSp delSp modSp">
        <pc:chgData name="Elena Fernandez-Lee" userId="S::elena.fernandez-lee@fairtrade.org.uk::520bed11-6d88-4446-900d-a99850b931f1" providerId="AD" clId="Web-{3B1E5E47-8543-7A6E-8559-EF9C472223BC}" dt="2025-05-09T13:42:11.397" v="24"/>
        <pc:sldMkLst>
          <pc:docMk/>
          <pc:sldMk cId="0" sldId="290"/>
        </pc:sldMkLst>
      </pc:sldChg>
      <pc:sldChg chg="addSp modSp">
        <pc:chgData name="Elena Fernandez-Lee" userId="S::elena.fernandez-lee@fairtrade.org.uk::520bed11-6d88-4446-900d-a99850b931f1" providerId="AD" clId="Web-{3B1E5E47-8543-7A6E-8559-EF9C472223BC}" dt="2025-05-09T13:44:42.791" v="42" actId="1076"/>
        <pc:sldMkLst>
          <pc:docMk/>
          <pc:sldMk cId="0" sldId="303"/>
        </pc:sldMkLst>
        <pc:picChg chg="ord">
          <ac:chgData name="Elena Fernandez-Lee" userId="S::elena.fernandez-lee@fairtrade.org.uk::520bed11-6d88-4446-900d-a99850b931f1" providerId="AD" clId="Web-{3B1E5E47-8543-7A6E-8559-EF9C472223BC}" dt="2025-05-09T13:44:40.963" v="41"/>
          <ac:picMkLst>
            <pc:docMk/>
            <pc:sldMk cId="0" sldId="303"/>
            <ac:picMk id="9" creationId="{B3676446-F1D7-5844-46F8-8C1B9877D2DF}"/>
          </ac:picMkLst>
        </pc:picChg>
        <pc:picChg chg="mod">
          <ac:chgData name="Elena Fernandez-Lee" userId="S::elena.fernandez-lee@fairtrade.org.uk::520bed11-6d88-4446-900d-a99850b931f1" providerId="AD" clId="Web-{3B1E5E47-8543-7A6E-8559-EF9C472223BC}" dt="2025-05-09T13:44:42.791" v="42" actId="1076"/>
          <ac:picMkLst>
            <pc:docMk/>
            <pc:sldMk cId="0" sldId="303"/>
            <ac:picMk id="642" creationId="{00000000-0000-0000-0000-000000000000}"/>
          </ac:picMkLst>
        </pc:picChg>
      </pc:sldChg>
      <pc:sldChg chg="addSp delSp modSp">
        <pc:chgData name="Elena Fernandez-Lee" userId="S::elena.fernandez-lee@fairtrade.org.uk::520bed11-6d88-4446-900d-a99850b931f1" providerId="AD" clId="Web-{3B1E5E47-8543-7A6E-8559-EF9C472223BC}" dt="2025-05-09T13:46:09.293" v="55" actId="1076"/>
        <pc:sldMkLst>
          <pc:docMk/>
          <pc:sldMk cId="0" sldId="311"/>
        </pc:sldMkLst>
      </pc:sldChg>
      <pc:sldChg chg="modSp">
        <pc:chgData name="Elena Fernandez-Lee" userId="S::elena.fernandez-lee@fairtrade.org.uk::520bed11-6d88-4446-900d-a99850b931f1" providerId="AD" clId="Web-{3B1E5E47-8543-7A6E-8559-EF9C472223BC}" dt="2025-05-09T13:56:42.868" v="63" actId="1076"/>
        <pc:sldMkLst>
          <pc:docMk/>
          <pc:sldMk cId="3405637128" sldId="328"/>
        </pc:sldMkLst>
      </pc:sldChg>
      <pc:sldChg chg="modSp">
        <pc:chgData name="Elena Fernandez-Lee" userId="S::elena.fernandez-lee@fairtrade.org.uk::520bed11-6d88-4446-900d-a99850b931f1" providerId="AD" clId="Web-{3B1E5E47-8543-7A6E-8559-EF9C472223BC}" dt="2025-05-09T13:45:00.276" v="43" actId="1076"/>
        <pc:sldMkLst>
          <pc:docMk/>
          <pc:sldMk cId="4059602247" sldId="330"/>
        </pc:sldMkLst>
      </pc:sldChg>
      <pc:sldChg chg="modSp add del">
        <pc:chgData name="Elena Fernandez-Lee" userId="S::elena.fernandez-lee@fairtrade.org.uk::520bed11-6d88-4446-900d-a99850b931f1" providerId="AD" clId="Web-{3B1E5E47-8543-7A6E-8559-EF9C472223BC}" dt="2025-05-09T16:08:02.372" v="87" actId="1076"/>
        <pc:sldMkLst>
          <pc:docMk/>
          <pc:sldMk cId="1627076383" sldId="2145705162"/>
        </pc:sldMkLst>
      </pc:sldChg>
      <pc:sldMasterChg chg="addSldLayout delSldLayout">
        <pc:chgData name="Elena Fernandez-Lee" userId="S::elena.fernandez-lee@fairtrade.org.uk::520bed11-6d88-4446-900d-a99850b931f1" providerId="AD" clId="Web-{3B1E5E47-8543-7A6E-8559-EF9C472223BC}" dt="2025-05-09T16:06:46.525" v="78"/>
        <pc:sldMasterMkLst>
          <pc:docMk/>
          <pc:sldMasterMk cId="0" sldId="2147483659"/>
        </pc:sldMasterMkLst>
        <pc:sldLayoutChg chg="add del">
          <pc:chgData name="Elena Fernandez-Lee" userId="S::elena.fernandez-lee@fairtrade.org.uk::520bed11-6d88-4446-900d-a99850b931f1" providerId="AD" clId="Web-{3B1E5E47-8543-7A6E-8559-EF9C472223BC}" dt="2025-05-09T16:06:46.525" v="78"/>
          <pc:sldLayoutMkLst>
            <pc:docMk/>
            <pc:sldMasterMk cId="0" sldId="2147483659"/>
            <pc:sldLayoutMk cId="2514987404" sldId="2147483658"/>
          </pc:sldLayoutMkLst>
        </pc:sldLayoutChg>
        <pc:sldLayoutChg chg="add del">
          <pc:chgData name="Elena Fernandez-Lee" userId="S::elena.fernandez-lee@fairtrade.org.uk::520bed11-6d88-4446-900d-a99850b931f1" providerId="AD" clId="Web-{3B1E5E47-8543-7A6E-8559-EF9C472223BC}" dt="2025-05-09T16:06:23.290" v="74"/>
          <pc:sldLayoutMkLst>
            <pc:docMk/>
            <pc:sldMasterMk cId="0" sldId="2147483659"/>
            <pc:sldLayoutMk cId="3424509444" sldId="2147483658"/>
          </pc:sldLayoutMkLst>
        </pc:sldLayoutChg>
      </pc:sldMasterChg>
      <pc:sldMasterChg chg="add addSldLayout">
        <pc:chgData name="Elena Fernandez-Lee" userId="S::elena.fernandez-lee@fairtrade.org.uk::520bed11-6d88-4446-900d-a99850b931f1" providerId="AD" clId="Web-{3B1E5E47-8543-7A6E-8559-EF9C472223BC}" dt="2025-05-09T16:06:58.854" v="79"/>
        <pc:sldMasterMkLst>
          <pc:docMk/>
          <pc:sldMasterMk cId="0" sldId="2147483662"/>
        </pc:sldMasterMkLst>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58"/>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0"/>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1"/>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3"/>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4"/>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5"/>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6"/>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7"/>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8"/>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69"/>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70"/>
          </pc:sldLayoutMkLst>
        </pc:sldLayoutChg>
        <pc:sldLayoutChg chg="add">
          <pc:chgData name="Elena Fernandez-Lee" userId="S::elena.fernandez-lee@fairtrade.org.uk::520bed11-6d88-4446-900d-a99850b931f1" providerId="AD" clId="Web-{3B1E5E47-8543-7A6E-8559-EF9C472223BC}" dt="2025-05-09T16:06:58.854" v="79"/>
          <pc:sldLayoutMkLst>
            <pc:docMk/>
            <pc:sldMasterMk cId="0" sldId="2147483662"/>
            <pc:sldLayoutMk cId="0" sldId="2147483671"/>
          </pc:sldLayoutMkLst>
        </pc:sldLayoutChg>
      </pc:sldMasterChg>
    </pc:docChg>
  </pc:docChgLst>
  <pc:docChgLst>
    <pc:chgData name="Sarah Brazier" userId="155c98bb-3d36-418d-b040-1f053b5d7c63" providerId="ADAL" clId="{EAA6F232-4AC3-41E8-BC32-6FDDBB202E6A}"/>
    <pc:docChg chg="undo custSel addSld delSld modSld sldOrd">
      <pc:chgData name="Sarah Brazier" userId="155c98bb-3d36-418d-b040-1f053b5d7c63" providerId="ADAL" clId="{EAA6F232-4AC3-41E8-BC32-6FDDBB202E6A}" dt="2025-05-20T07:57:16.590" v="1793" actId="20577"/>
      <pc:docMkLst>
        <pc:docMk/>
      </pc:docMkLst>
      <pc:sldChg chg="modSp mod">
        <pc:chgData name="Sarah Brazier" userId="155c98bb-3d36-418d-b040-1f053b5d7c63" providerId="ADAL" clId="{EAA6F232-4AC3-41E8-BC32-6FDDBB202E6A}" dt="2025-05-15T18:08:09.979" v="1583" actId="790"/>
        <pc:sldMkLst>
          <pc:docMk/>
          <pc:sldMk cId="0" sldId="257"/>
        </pc:sldMkLst>
        <pc:spChg chg="mod">
          <ac:chgData name="Sarah Brazier" userId="155c98bb-3d36-418d-b040-1f053b5d7c63" providerId="ADAL" clId="{EAA6F232-4AC3-41E8-BC32-6FDDBB202E6A}" dt="2025-05-15T18:08:09.979" v="1583" actId="790"/>
          <ac:spMkLst>
            <pc:docMk/>
            <pc:sldMk cId="0" sldId="257"/>
            <ac:spMk id="65"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66"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67"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68"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69"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72"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73"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74"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76" creationId="{00000000-0000-0000-0000-000000000000}"/>
          </ac:spMkLst>
        </pc:spChg>
        <pc:spChg chg="mod">
          <ac:chgData name="Sarah Brazier" userId="155c98bb-3d36-418d-b040-1f053b5d7c63" providerId="ADAL" clId="{EAA6F232-4AC3-41E8-BC32-6FDDBB202E6A}" dt="2025-05-15T18:08:09.979" v="1583" actId="790"/>
          <ac:spMkLst>
            <pc:docMk/>
            <pc:sldMk cId="0" sldId="257"/>
            <ac:spMk id="77" creationId="{00000000-0000-0000-0000-000000000000}"/>
          </ac:spMkLst>
        </pc:spChg>
      </pc:sldChg>
      <pc:sldChg chg="modSp del mod modShow">
        <pc:chgData name="Sarah Brazier" userId="155c98bb-3d36-418d-b040-1f053b5d7c63" providerId="ADAL" clId="{EAA6F232-4AC3-41E8-BC32-6FDDBB202E6A}" dt="2025-05-20T07:54:28.127" v="1783" actId="2696"/>
        <pc:sldMkLst>
          <pc:docMk/>
          <pc:sldMk cId="0" sldId="262"/>
        </pc:sldMkLst>
      </pc:sldChg>
      <pc:sldChg chg="modSp mod">
        <pc:chgData name="Sarah Brazier" userId="155c98bb-3d36-418d-b040-1f053b5d7c63" providerId="ADAL" clId="{EAA6F232-4AC3-41E8-BC32-6FDDBB202E6A}" dt="2025-05-15T18:08:09.979" v="1583" actId="790"/>
        <pc:sldMkLst>
          <pc:docMk/>
          <pc:sldMk cId="0" sldId="303"/>
        </pc:sldMkLst>
        <pc:spChg chg="mod">
          <ac:chgData name="Sarah Brazier" userId="155c98bb-3d36-418d-b040-1f053b5d7c63" providerId="ADAL" clId="{EAA6F232-4AC3-41E8-BC32-6FDDBB202E6A}" dt="2025-05-15T18:08:09.979" v="1583" actId="790"/>
          <ac:spMkLst>
            <pc:docMk/>
            <pc:sldMk cId="0" sldId="303"/>
            <ac:spMk id="2" creationId="{F9D52D58-ACF2-4DC2-E9C4-BDA018E88792}"/>
          </ac:spMkLst>
        </pc:spChg>
        <pc:spChg chg="mod">
          <ac:chgData name="Sarah Brazier" userId="155c98bb-3d36-418d-b040-1f053b5d7c63" providerId="ADAL" clId="{EAA6F232-4AC3-41E8-BC32-6FDDBB202E6A}" dt="2025-05-15T18:08:09.979" v="1583" actId="790"/>
          <ac:spMkLst>
            <pc:docMk/>
            <pc:sldMk cId="0" sldId="303"/>
            <ac:spMk id="5" creationId="{F331B356-0640-B096-94C6-72BF7E7FA864}"/>
          </ac:spMkLst>
        </pc:spChg>
      </pc:sldChg>
      <pc:sldChg chg="modSp mod">
        <pc:chgData name="Sarah Brazier" userId="155c98bb-3d36-418d-b040-1f053b5d7c63" providerId="ADAL" clId="{EAA6F232-4AC3-41E8-BC32-6FDDBB202E6A}" dt="2025-05-15T18:08:09.979" v="1583" actId="790"/>
        <pc:sldMkLst>
          <pc:docMk/>
          <pc:sldMk cId="0" sldId="316"/>
        </pc:sldMkLst>
        <pc:spChg chg="mod">
          <ac:chgData name="Sarah Brazier" userId="155c98bb-3d36-418d-b040-1f053b5d7c63" providerId="ADAL" clId="{EAA6F232-4AC3-41E8-BC32-6FDDBB202E6A}" dt="2025-05-15T18:08:09.979" v="1583" actId="790"/>
          <ac:spMkLst>
            <pc:docMk/>
            <pc:sldMk cId="0" sldId="316"/>
            <ac:spMk id="787" creationId="{00000000-0000-0000-0000-000000000000}"/>
          </ac:spMkLst>
        </pc:spChg>
        <pc:spChg chg="mod">
          <ac:chgData name="Sarah Brazier" userId="155c98bb-3d36-418d-b040-1f053b5d7c63" providerId="ADAL" clId="{EAA6F232-4AC3-41E8-BC32-6FDDBB202E6A}" dt="2025-05-15T18:08:09.979" v="1583" actId="790"/>
          <ac:spMkLst>
            <pc:docMk/>
            <pc:sldMk cId="0" sldId="316"/>
            <ac:spMk id="788" creationId="{00000000-0000-0000-0000-000000000000}"/>
          </ac:spMkLst>
        </pc:spChg>
        <pc:spChg chg="mod">
          <ac:chgData name="Sarah Brazier" userId="155c98bb-3d36-418d-b040-1f053b5d7c63" providerId="ADAL" clId="{EAA6F232-4AC3-41E8-BC32-6FDDBB202E6A}" dt="2025-05-15T18:08:09.979" v="1583" actId="790"/>
          <ac:spMkLst>
            <pc:docMk/>
            <pc:sldMk cId="0" sldId="316"/>
            <ac:spMk id="796" creationId="{00000000-0000-0000-0000-000000000000}"/>
          </ac:spMkLst>
        </pc:spChg>
      </pc:sldChg>
      <pc:sldChg chg="modSp mod">
        <pc:chgData name="Sarah Brazier" userId="155c98bb-3d36-418d-b040-1f053b5d7c63" providerId="ADAL" clId="{EAA6F232-4AC3-41E8-BC32-6FDDBB202E6A}" dt="2025-05-15T18:08:09.979" v="1583" actId="790"/>
        <pc:sldMkLst>
          <pc:docMk/>
          <pc:sldMk cId="0" sldId="317"/>
        </pc:sldMkLst>
        <pc:spChg chg="mod">
          <ac:chgData name="Sarah Brazier" userId="155c98bb-3d36-418d-b040-1f053b5d7c63" providerId="ADAL" clId="{EAA6F232-4AC3-41E8-BC32-6FDDBB202E6A}" dt="2025-05-15T18:08:09.979" v="1583" actId="790"/>
          <ac:spMkLst>
            <pc:docMk/>
            <pc:sldMk cId="0" sldId="317"/>
            <ac:spMk id="801" creationId="{00000000-0000-0000-0000-000000000000}"/>
          </ac:spMkLst>
        </pc:spChg>
        <pc:spChg chg="mod">
          <ac:chgData name="Sarah Brazier" userId="155c98bb-3d36-418d-b040-1f053b5d7c63" providerId="ADAL" clId="{EAA6F232-4AC3-41E8-BC32-6FDDBB202E6A}" dt="2025-05-15T18:08:09.979" v="1583" actId="790"/>
          <ac:spMkLst>
            <pc:docMk/>
            <pc:sldMk cId="0" sldId="317"/>
            <ac:spMk id="802" creationId="{00000000-0000-0000-0000-000000000000}"/>
          </ac:spMkLst>
        </pc:spChg>
        <pc:spChg chg="mod">
          <ac:chgData name="Sarah Brazier" userId="155c98bb-3d36-418d-b040-1f053b5d7c63" providerId="ADAL" clId="{EAA6F232-4AC3-41E8-BC32-6FDDBB202E6A}" dt="2025-05-15T18:08:09.979" v="1583" actId="790"/>
          <ac:spMkLst>
            <pc:docMk/>
            <pc:sldMk cId="0" sldId="317"/>
            <ac:spMk id="809" creationId="{00000000-0000-0000-0000-000000000000}"/>
          </ac:spMkLst>
        </pc:spChg>
      </pc:sldChg>
      <pc:sldChg chg="addSp modSp mod">
        <pc:chgData name="Sarah Brazier" userId="155c98bb-3d36-418d-b040-1f053b5d7c63" providerId="ADAL" clId="{EAA6F232-4AC3-41E8-BC32-6FDDBB202E6A}" dt="2025-05-15T18:09:52.134" v="1636" actId="20577"/>
        <pc:sldMkLst>
          <pc:docMk/>
          <pc:sldMk cId="0" sldId="318"/>
        </pc:sldMkLst>
        <pc:spChg chg="add mod">
          <ac:chgData name="Sarah Brazier" userId="155c98bb-3d36-418d-b040-1f053b5d7c63" providerId="ADAL" clId="{EAA6F232-4AC3-41E8-BC32-6FDDBB202E6A}" dt="2025-05-15T18:08:09.979" v="1583" actId="790"/>
          <ac:spMkLst>
            <pc:docMk/>
            <pc:sldMk cId="0" sldId="318"/>
            <ac:spMk id="2" creationId="{E4A72C85-69ED-6AF2-1BE4-7C16295B83A8}"/>
          </ac:spMkLst>
        </pc:spChg>
        <pc:spChg chg="mod">
          <ac:chgData name="Sarah Brazier" userId="155c98bb-3d36-418d-b040-1f053b5d7c63" providerId="ADAL" clId="{EAA6F232-4AC3-41E8-BC32-6FDDBB202E6A}" dt="2025-05-15T18:08:09.979" v="1583" actId="790"/>
          <ac:spMkLst>
            <pc:docMk/>
            <pc:sldMk cId="0" sldId="318"/>
            <ac:spMk id="814" creationId="{00000000-0000-0000-0000-000000000000}"/>
          </ac:spMkLst>
        </pc:spChg>
        <pc:spChg chg="mod">
          <ac:chgData name="Sarah Brazier" userId="155c98bb-3d36-418d-b040-1f053b5d7c63" providerId="ADAL" clId="{EAA6F232-4AC3-41E8-BC32-6FDDBB202E6A}" dt="2025-05-15T18:09:52.134" v="1636" actId="20577"/>
          <ac:spMkLst>
            <pc:docMk/>
            <pc:sldMk cId="0" sldId="318"/>
            <ac:spMk id="815" creationId="{00000000-0000-0000-0000-000000000000}"/>
          </ac:spMkLst>
        </pc:spChg>
      </pc:sldChg>
      <pc:sldChg chg="modSp mod modShow">
        <pc:chgData name="Sarah Brazier" userId="155c98bb-3d36-418d-b040-1f053b5d7c63" providerId="ADAL" clId="{EAA6F232-4AC3-41E8-BC32-6FDDBB202E6A}" dt="2025-05-15T18:08:09.979" v="1583" actId="790"/>
        <pc:sldMkLst>
          <pc:docMk/>
          <pc:sldMk cId="0" sldId="319"/>
        </pc:sldMkLst>
      </pc:sldChg>
      <pc:sldChg chg="modSp mod">
        <pc:chgData name="Sarah Brazier" userId="155c98bb-3d36-418d-b040-1f053b5d7c63" providerId="ADAL" clId="{EAA6F232-4AC3-41E8-BC32-6FDDBB202E6A}" dt="2025-05-16T08:10:20.045" v="1751" actId="20577"/>
        <pc:sldMkLst>
          <pc:docMk/>
          <pc:sldMk cId="0" sldId="320"/>
        </pc:sldMkLst>
        <pc:spChg chg="mod">
          <ac:chgData name="Sarah Brazier" userId="155c98bb-3d36-418d-b040-1f053b5d7c63" providerId="ADAL" clId="{EAA6F232-4AC3-41E8-BC32-6FDDBB202E6A}" dt="2025-05-15T18:08:09.979" v="1583" actId="790"/>
          <ac:spMkLst>
            <pc:docMk/>
            <pc:sldMk cId="0" sldId="320"/>
            <ac:spMk id="838" creationId="{00000000-0000-0000-0000-000000000000}"/>
          </ac:spMkLst>
        </pc:spChg>
        <pc:spChg chg="mod">
          <ac:chgData name="Sarah Brazier" userId="155c98bb-3d36-418d-b040-1f053b5d7c63" providerId="ADAL" clId="{EAA6F232-4AC3-41E8-BC32-6FDDBB202E6A}" dt="2025-05-15T18:08:09.979" v="1583" actId="790"/>
          <ac:spMkLst>
            <pc:docMk/>
            <pc:sldMk cId="0" sldId="320"/>
            <ac:spMk id="839" creationId="{00000000-0000-0000-0000-000000000000}"/>
          </ac:spMkLst>
        </pc:spChg>
        <pc:spChg chg="mod">
          <ac:chgData name="Sarah Brazier" userId="155c98bb-3d36-418d-b040-1f053b5d7c63" providerId="ADAL" clId="{EAA6F232-4AC3-41E8-BC32-6FDDBB202E6A}" dt="2025-05-16T08:10:20.045" v="1751" actId="20577"/>
          <ac:spMkLst>
            <pc:docMk/>
            <pc:sldMk cId="0" sldId="320"/>
            <ac:spMk id="841" creationId="{00000000-0000-0000-0000-000000000000}"/>
          </ac:spMkLst>
        </pc:spChg>
        <pc:spChg chg="mod">
          <ac:chgData name="Sarah Brazier" userId="155c98bb-3d36-418d-b040-1f053b5d7c63" providerId="ADAL" clId="{EAA6F232-4AC3-41E8-BC32-6FDDBB202E6A}" dt="2025-05-15T18:11:09.404" v="1707" actId="20577"/>
          <ac:spMkLst>
            <pc:docMk/>
            <pc:sldMk cId="0" sldId="320"/>
            <ac:spMk id="844" creationId="{00000000-0000-0000-0000-000000000000}"/>
          </ac:spMkLst>
        </pc:spChg>
      </pc:sldChg>
      <pc:sldChg chg="modSp mod">
        <pc:chgData name="Sarah Brazier" userId="155c98bb-3d36-418d-b040-1f053b5d7c63" providerId="ADAL" clId="{EAA6F232-4AC3-41E8-BC32-6FDDBB202E6A}" dt="2025-05-15T18:08:41.651" v="1584" actId="20577"/>
        <pc:sldMkLst>
          <pc:docMk/>
          <pc:sldMk cId="0" sldId="321"/>
        </pc:sldMkLst>
        <pc:spChg chg="mod">
          <ac:chgData name="Sarah Brazier" userId="155c98bb-3d36-418d-b040-1f053b5d7c63" providerId="ADAL" clId="{EAA6F232-4AC3-41E8-BC32-6FDDBB202E6A}" dt="2025-05-15T18:08:09.979" v="1583" actId="790"/>
          <ac:spMkLst>
            <pc:docMk/>
            <pc:sldMk cId="0" sldId="321"/>
            <ac:spMk id="3" creationId="{A5D4FE57-76E1-FDEF-625C-1E4C46BB1DDA}"/>
          </ac:spMkLst>
        </pc:spChg>
        <pc:spChg chg="mod">
          <ac:chgData name="Sarah Brazier" userId="155c98bb-3d36-418d-b040-1f053b5d7c63" providerId="ADAL" clId="{EAA6F232-4AC3-41E8-BC32-6FDDBB202E6A}" dt="2025-05-15T18:08:09.979" v="1583" actId="790"/>
          <ac:spMkLst>
            <pc:docMk/>
            <pc:sldMk cId="0" sldId="321"/>
            <ac:spMk id="849" creationId="{00000000-0000-0000-0000-000000000000}"/>
          </ac:spMkLst>
        </pc:spChg>
        <pc:spChg chg="mod">
          <ac:chgData name="Sarah Brazier" userId="155c98bb-3d36-418d-b040-1f053b5d7c63" providerId="ADAL" clId="{EAA6F232-4AC3-41E8-BC32-6FDDBB202E6A}" dt="2025-05-15T18:08:41.651" v="1584" actId="20577"/>
          <ac:spMkLst>
            <pc:docMk/>
            <pc:sldMk cId="0" sldId="321"/>
            <ac:spMk id="850" creationId="{00000000-0000-0000-0000-000000000000}"/>
          </ac:spMkLst>
        </pc:spChg>
      </pc:sldChg>
      <pc:sldChg chg="modSp mod">
        <pc:chgData name="Sarah Brazier" userId="155c98bb-3d36-418d-b040-1f053b5d7c63" providerId="ADAL" clId="{EAA6F232-4AC3-41E8-BC32-6FDDBB202E6A}" dt="2025-05-15T18:08:09.979" v="1583" actId="790"/>
        <pc:sldMkLst>
          <pc:docMk/>
          <pc:sldMk cId="1620200266" sldId="323"/>
        </pc:sldMkLst>
        <pc:spChg chg="mod">
          <ac:chgData name="Sarah Brazier" userId="155c98bb-3d36-418d-b040-1f053b5d7c63" providerId="ADAL" clId="{EAA6F232-4AC3-41E8-BC32-6FDDBB202E6A}" dt="2025-05-15T18:08:09.979" v="1583" actId="790"/>
          <ac:spMkLst>
            <pc:docMk/>
            <pc:sldMk cId="1620200266" sldId="323"/>
            <ac:spMk id="6" creationId="{BB21ED7F-6BD0-642E-A116-91C13A457119}"/>
          </ac:spMkLst>
        </pc:spChg>
      </pc:sldChg>
      <pc:sldChg chg="modSp mod ord">
        <pc:chgData name="Sarah Brazier" userId="155c98bb-3d36-418d-b040-1f053b5d7c63" providerId="ADAL" clId="{EAA6F232-4AC3-41E8-BC32-6FDDBB202E6A}" dt="2025-05-20T07:56:24.504" v="1791" actId="1076"/>
        <pc:sldMkLst>
          <pc:docMk/>
          <pc:sldMk cId="250731287" sldId="326"/>
        </pc:sldMkLst>
        <pc:spChg chg="mod">
          <ac:chgData name="Sarah Brazier" userId="155c98bb-3d36-418d-b040-1f053b5d7c63" providerId="ADAL" clId="{EAA6F232-4AC3-41E8-BC32-6FDDBB202E6A}" dt="2025-05-20T07:56:24.504" v="1791" actId="1076"/>
          <ac:spMkLst>
            <pc:docMk/>
            <pc:sldMk cId="250731287" sldId="326"/>
            <ac:spMk id="122" creationId="{61B09D84-5ABE-3D94-12F3-724846FDF41A}"/>
          </ac:spMkLst>
        </pc:spChg>
        <pc:spChg chg="mod">
          <ac:chgData name="Sarah Brazier" userId="155c98bb-3d36-418d-b040-1f053b5d7c63" providerId="ADAL" clId="{EAA6F232-4AC3-41E8-BC32-6FDDBB202E6A}" dt="2025-05-20T07:56:20.725" v="1790" actId="1076"/>
          <ac:spMkLst>
            <pc:docMk/>
            <pc:sldMk cId="250731287" sldId="326"/>
            <ac:spMk id="123" creationId="{4024888D-FEE1-D053-8309-616BA64573F3}"/>
          </ac:spMkLst>
        </pc:spChg>
      </pc:sldChg>
      <pc:sldChg chg="modSp mod modCm">
        <pc:chgData name="Sarah Brazier" userId="155c98bb-3d36-418d-b040-1f053b5d7c63" providerId="ADAL" clId="{EAA6F232-4AC3-41E8-BC32-6FDDBB202E6A}" dt="2025-05-20T07:55:41.462" v="1786" actId="2711"/>
        <pc:sldMkLst>
          <pc:docMk/>
          <pc:sldMk cId="3835920572" sldId="327"/>
        </pc:sldMkLst>
        <pc:spChg chg="mod">
          <ac:chgData name="Sarah Brazier" userId="155c98bb-3d36-418d-b040-1f053b5d7c63" providerId="ADAL" clId="{EAA6F232-4AC3-41E8-BC32-6FDDBB202E6A}" dt="2025-05-20T07:55:41.462" v="1786" actId="2711"/>
          <ac:spMkLst>
            <pc:docMk/>
            <pc:sldMk cId="3835920572" sldId="327"/>
            <ac:spMk id="13" creationId="{4CDF7FFC-CA12-542F-A251-F213FCF8A9B9}"/>
          </ac:spMkLst>
        </pc:spChg>
        <pc:spChg chg="mod">
          <ac:chgData name="Sarah Brazier" userId="155c98bb-3d36-418d-b040-1f053b5d7c63" providerId="ADAL" clId="{EAA6F232-4AC3-41E8-BC32-6FDDBB202E6A}" dt="2025-05-15T18:08:09.979" v="1583" actId="790"/>
          <ac:spMkLst>
            <pc:docMk/>
            <pc:sldMk cId="3835920572" sldId="327"/>
            <ac:spMk id="123" creationId="{93A4CBB9-D7A3-DFAB-E746-956F731DE23B}"/>
          </ac:spMkLst>
        </pc:spChg>
        <pc:extLst>
          <p:ext xmlns:p="http://schemas.openxmlformats.org/presentationml/2006/main" uri="{D6D511B9-2390-475A-947B-AFAB55BFBCF1}">
            <pc226:cmChg xmlns:pc226="http://schemas.microsoft.com/office/powerpoint/2022/06/main/command" chg="mod">
              <pc226:chgData name="Sarah Brazier" userId="155c98bb-3d36-418d-b040-1f053b5d7c63" providerId="ADAL" clId="{EAA6F232-4AC3-41E8-BC32-6FDDBB202E6A}" dt="2025-05-15T16:25:18.827" v="809" actId="20577"/>
              <pc2:cmMkLst xmlns:pc2="http://schemas.microsoft.com/office/powerpoint/2019/9/main/command">
                <pc:docMk/>
                <pc:sldMk cId="3835920572" sldId="327"/>
                <pc2:cmMk id="{A2846EC0-0A0D-4905-930F-CAA11A7FC213}"/>
              </pc2:cmMkLst>
            </pc226:cmChg>
          </p:ext>
        </pc:extLst>
      </pc:sldChg>
      <pc:sldChg chg="modSp mod">
        <pc:chgData name="Sarah Brazier" userId="155c98bb-3d36-418d-b040-1f053b5d7c63" providerId="ADAL" clId="{EAA6F232-4AC3-41E8-BC32-6FDDBB202E6A}" dt="2025-05-15T18:08:09.979" v="1583" actId="790"/>
        <pc:sldMkLst>
          <pc:docMk/>
          <pc:sldMk cId="625123969" sldId="329"/>
        </pc:sldMkLst>
        <pc:spChg chg="mod">
          <ac:chgData name="Sarah Brazier" userId="155c98bb-3d36-418d-b040-1f053b5d7c63" providerId="ADAL" clId="{EAA6F232-4AC3-41E8-BC32-6FDDBB202E6A}" dt="2025-05-15T18:08:09.979" v="1583" actId="790"/>
          <ac:spMkLst>
            <pc:docMk/>
            <pc:sldMk cId="625123969" sldId="329"/>
            <ac:spMk id="4" creationId="{DEA57392-0C2A-1127-7EF1-48446B06DFCE}"/>
          </ac:spMkLst>
        </pc:spChg>
      </pc:sldChg>
      <pc:sldChg chg="modSp mod modShow">
        <pc:chgData name="Sarah Brazier" userId="155c98bb-3d36-418d-b040-1f053b5d7c63" providerId="ADAL" clId="{EAA6F232-4AC3-41E8-BC32-6FDDBB202E6A}" dt="2025-05-15T18:08:09.979" v="1583" actId="790"/>
        <pc:sldMkLst>
          <pc:docMk/>
          <pc:sldMk cId="4059602247" sldId="330"/>
        </pc:sldMkLst>
      </pc:sldChg>
      <pc:sldChg chg="modSp mod">
        <pc:chgData name="Sarah Brazier" userId="155c98bb-3d36-418d-b040-1f053b5d7c63" providerId="ADAL" clId="{EAA6F232-4AC3-41E8-BC32-6FDDBB202E6A}" dt="2025-05-15T18:08:09.979" v="1583" actId="790"/>
        <pc:sldMkLst>
          <pc:docMk/>
          <pc:sldMk cId="4202115252" sldId="331"/>
        </pc:sldMkLst>
        <pc:spChg chg="mod">
          <ac:chgData name="Sarah Brazier" userId="155c98bb-3d36-418d-b040-1f053b5d7c63" providerId="ADAL" clId="{EAA6F232-4AC3-41E8-BC32-6FDDBB202E6A}" dt="2025-05-15T18:08:09.979" v="1583" actId="790"/>
          <ac:spMkLst>
            <pc:docMk/>
            <pc:sldMk cId="4202115252" sldId="331"/>
            <ac:spMk id="7" creationId="{05EF9371-0AC7-349E-9ADB-014625D58B56}"/>
          </ac:spMkLst>
        </pc:spChg>
        <pc:spChg chg="mod">
          <ac:chgData name="Sarah Brazier" userId="155c98bb-3d36-418d-b040-1f053b5d7c63" providerId="ADAL" clId="{EAA6F232-4AC3-41E8-BC32-6FDDBB202E6A}" dt="2025-05-15T18:08:09.979" v="1583" actId="790"/>
          <ac:spMkLst>
            <pc:docMk/>
            <pc:sldMk cId="4202115252" sldId="331"/>
            <ac:spMk id="648" creationId="{F602BEA4-8AC5-1E5D-3AB5-AD45A1C84CAC}"/>
          </ac:spMkLst>
        </pc:spChg>
        <pc:spChg chg="mod">
          <ac:chgData name="Sarah Brazier" userId="155c98bb-3d36-418d-b040-1f053b5d7c63" providerId="ADAL" clId="{EAA6F232-4AC3-41E8-BC32-6FDDBB202E6A}" dt="2025-05-15T18:08:09.979" v="1583" actId="790"/>
          <ac:spMkLst>
            <pc:docMk/>
            <pc:sldMk cId="4202115252" sldId="331"/>
            <ac:spMk id="651" creationId="{D692ED15-53CC-605E-1D3B-E67CC4A647C8}"/>
          </ac:spMkLst>
        </pc:spChg>
      </pc:sldChg>
      <pc:sldChg chg="modSp mod">
        <pc:chgData name="Sarah Brazier" userId="155c98bb-3d36-418d-b040-1f053b5d7c63" providerId="ADAL" clId="{EAA6F232-4AC3-41E8-BC32-6FDDBB202E6A}" dt="2025-05-15T18:08:09.979" v="1583" actId="790"/>
        <pc:sldMkLst>
          <pc:docMk/>
          <pc:sldMk cId="4059972978" sldId="332"/>
        </pc:sldMkLst>
        <pc:spChg chg="mod">
          <ac:chgData name="Sarah Brazier" userId="155c98bb-3d36-418d-b040-1f053b5d7c63" providerId="ADAL" clId="{EAA6F232-4AC3-41E8-BC32-6FDDBB202E6A}" dt="2025-05-15T18:08:09.979" v="1583" actId="790"/>
          <ac:spMkLst>
            <pc:docMk/>
            <pc:sldMk cId="4059972978" sldId="332"/>
            <ac:spMk id="7" creationId="{A178EB02-BEA9-2401-74BB-2DE6AEE698B6}"/>
          </ac:spMkLst>
        </pc:spChg>
        <pc:spChg chg="mod">
          <ac:chgData name="Sarah Brazier" userId="155c98bb-3d36-418d-b040-1f053b5d7c63" providerId="ADAL" clId="{EAA6F232-4AC3-41E8-BC32-6FDDBB202E6A}" dt="2025-05-15T18:08:09.979" v="1583" actId="790"/>
          <ac:spMkLst>
            <pc:docMk/>
            <pc:sldMk cId="4059972978" sldId="332"/>
            <ac:spMk id="648" creationId="{D4AB36E5-B228-BB47-03CA-12F4CCB296D8}"/>
          </ac:spMkLst>
        </pc:spChg>
        <pc:spChg chg="mod">
          <ac:chgData name="Sarah Brazier" userId="155c98bb-3d36-418d-b040-1f053b5d7c63" providerId="ADAL" clId="{EAA6F232-4AC3-41E8-BC32-6FDDBB202E6A}" dt="2025-05-15T18:08:09.979" v="1583" actId="790"/>
          <ac:spMkLst>
            <pc:docMk/>
            <pc:sldMk cId="4059972978" sldId="332"/>
            <ac:spMk id="651" creationId="{8F03BC72-C7A1-4C13-3BBC-14E23C570ED3}"/>
          </ac:spMkLst>
        </pc:spChg>
      </pc:sldChg>
      <pc:sldChg chg="modSp mod">
        <pc:chgData name="Sarah Brazier" userId="155c98bb-3d36-418d-b040-1f053b5d7c63" providerId="ADAL" clId="{EAA6F232-4AC3-41E8-BC32-6FDDBB202E6A}" dt="2025-05-20T07:57:16.590" v="1793" actId="20577"/>
        <pc:sldMkLst>
          <pc:docMk/>
          <pc:sldMk cId="3905583934" sldId="2145705164"/>
        </pc:sldMkLst>
        <pc:spChg chg="mod">
          <ac:chgData name="Sarah Brazier" userId="155c98bb-3d36-418d-b040-1f053b5d7c63" providerId="ADAL" clId="{EAA6F232-4AC3-41E8-BC32-6FDDBB202E6A}" dt="2025-05-20T07:57:16.590" v="1793" actId="20577"/>
          <ac:spMkLst>
            <pc:docMk/>
            <pc:sldMk cId="3905583934" sldId="2145705164"/>
            <ac:spMk id="7" creationId="{33BE53E8-C6C9-288E-8ADE-BF4E44DE1EE8}"/>
          </ac:spMkLst>
        </pc:spChg>
        <pc:spChg chg="mod">
          <ac:chgData name="Sarah Brazier" userId="155c98bb-3d36-418d-b040-1f053b5d7c63" providerId="ADAL" clId="{EAA6F232-4AC3-41E8-BC32-6FDDBB202E6A}" dt="2025-05-15T18:08:09.979" v="1583" actId="790"/>
          <ac:spMkLst>
            <pc:docMk/>
            <pc:sldMk cId="3905583934" sldId="2145705164"/>
            <ac:spMk id="648" creationId="{E53AEABB-8B30-EC32-22B7-C1C56B2D13E0}"/>
          </ac:spMkLst>
        </pc:spChg>
        <pc:spChg chg="mod">
          <ac:chgData name="Sarah Brazier" userId="155c98bb-3d36-418d-b040-1f053b5d7c63" providerId="ADAL" clId="{EAA6F232-4AC3-41E8-BC32-6FDDBB202E6A}" dt="2025-05-15T18:08:09.979" v="1583" actId="790"/>
          <ac:spMkLst>
            <pc:docMk/>
            <pc:sldMk cId="3905583934" sldId="2145705164"/>
            <ac:spMk id="651" creationId="{64D8F7B9-2A2C-F93F-3050-59793D1971FB}"/>
          </ac:spMkLst>
        </pc:spChg>
      </pc:sldChg>
      <pc:sldChg chg="addSp delSp modSp mod">
        <pc:chgData name="Sarah Brazier" userId="155c98bb-3d36-418d-b040-1f053b5d7c63" providerId="ADAL" clId="{EAA6F232-4AC3-41E8-BC32-6FDDBB202E6A}" dt="2025-05-15T18:09:03.568" v="1607" actId="20577"/>
        <pc:sldMkLst>
          <pc:docMk/>
          <pc:sldMk cId="811253287" sldId="2145705167"/>
        </pc:sldMkLst>
        <pc:spChg chg="add mod">
          <ac:chgData name="Sarah Brazier" userId="155c98bb-3d36-418d-b040-1f053b5d7c63" providerId="ADAL" clId="{EAA6F232-4AC3-41E8-BC32-6FDDBB202E6A}" dt="2025-05-15T18:08:09.979" v="1583" actId="790"/>
          <ac:spMkLst>
            <pc:docMk/>
            <pc:sldMk cId="811253287" sldId="2145705167"/>
            <ac:spMk id="4" creationId="{9C53EA15-137C-0246-AD19-AEBA08FEBE76}"/>
          </ac:spMkLst>
        </pc:spChg>
        <pc:spChg chg="mod">
          <ac:chgData name="Sarah Brazier" userId="155c98bb-3d36-418d-b040-1f053b5d7c63" providerId="ADAL" clId="{EAA6F232-4AC3-41E8-BC32-6FDDBB202E6A}" dt="2025-05-15T18:09:03.568" v="1607" actId="20577"/>
          <ac:spMkLst>
            <pc:docMk/>
            <pc:sldMk cId="811253287" sldId="2145705167"/>
            <ac:spMk id="254"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56"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64"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65"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66"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67"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68"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69" creationId="{00000000-0000-0000-0000-000000000000}"/>
          </ac:spMkLst>
        </pc:spChg>
        <pc:spChg chg="mod">
          <ac:chgData name="Sarah Brazier" userId="155c98bb-3d36-418d-b040-1f053b5d7c63" providerId="ADAL" clId="{EAA6F232-4AC3-41E8-BC32-6FDDBB202E6A}" dt="2025-05-15T18:08:09.979" v="1583" actId="790"/>
          <ac:spMkLst>
            <pc:docMk/>
            <pc:sldMk cId="811253287" sldId="2145705167"/>
            <ac:spMk id="270" creationId="{00000000-0000-0000-0000-000000000000}"/>
          </ac:spMkLst>
        </pc:spChg>
      </pc:sldChg>
      <pc:sldChg chg="addSp delSp modSp mod">
        <pc:chgData name="Sarah Brazier" userId="155c98bb-3d36-418d-b040-1f053b5d7c63" providerId="ADAL" clId="{EAA6F232-4AC3-41E8-BC32-6FDDBB202E6A}" dt="2025-05-15T18:10:23.172" v="1637" actId="478"/>
        <pc:sldMkLst>
          <pc:docMk/>
          <pc:sldMk cId="1185352999" sldId="2145705168"/>
        </pc:sldMkLst>
        <pc:spChg chg="add mod">
          <ac:chgData name="Sarah Brazier" userId="155c98bb-3d36-418d-b040-1f053b5d7c63" providerId="ADAL" clId="{EAA6F232-4AC3-41E8-BC32-6FDDBB202E6A}" dt="2025-05-15T18:01:13.184" v="1295" actId="20577"/>
          <ac:spMkLst>
            <pc:docMk/>
            <pc:sldMk cId="1185352999" sldId="2145705168"/>
            <ac:spMk id="2" creationId="{8CB6BC8F-C0B4-A0D4-BDA3-66BE881DD92A}"/>
          </ac:spMkLst>
        </pc:spChg>
        <pc:spChg chg="mod">
          <ac:chgData name="Sarah Brazier" userId="155c98bb-3d36-418d-b040-1f053b5d7c63" providerId="ADAL" clId="{EAA6F232-4AC3-41E8-BC32-6FDDBB202E6A}" dt="2025-05-15T18:08:09.979" v="1583" actId="790"/>
          <ac:spMkLst>
            <pc:docMk/>
            <pc:sldMk cId="1185352999" sldId="2145705168"/>
            <ac:spMk id="282"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285"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288"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291"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294"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300"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303"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306" creationId="{00000000-0000-0000-0000-000000000000}"/>
          </ac:spMkLst>
        </pc:spChg>
        <pc:spChg chg="mod">
          <ac:chgData name="Sarah Brazier" userId="155c98bb-3d36-418d-b040-1f053b5d7c63" providerId="ADAL" clId="{EAA6F232-4AC3-41E8-BC32-6FDDBB202E6A}" dt="2025-05-15T18:08:09.979" v="1583" actId="790"/>
          <ac:spMkLst>
            <pc:docMk/>
            <pc:sldMk cId="1185352999" sldId="2145705168"/>
            <ac:spMk id="312" creationId="{00000000-0000-0000-0000-000000000000}"/>
          </ac:spMkLst>
        </pc:spChg>
      </pc:sldChg>
      <pc:sldChg chg="addSp delSp modSp mod">
        <pc:chgData name="Sarah Brazier" userId="155c98bb-3d36-418d-b040-1f053b5d7c63" providerId="ADAL" clId="{EAA6F232-4AC3-41E8-BC32-6FDDBB202E6A}" dt="2025-05-15T18:10:40.148" v="1640"/>
        <pc:sldMkLst>
          <pc:docMk/>
          <pc:sldMk cId="2342945195" sldId="2145705170"/>
        </pc:sldMkLst>
        <pc:spChg chg="add mod">
          <ac:chgData name="Sarah Brazier" userId="155c98bb-3d36-418d-b040-1f053b5d7c63" providerId="ADAL" clId="{EAA6F232-4AC3-41E8-BC32-6FDDBB202E6A}" dt="2025-05-15T18:10:40.148" v="1640"/>
          <ac:spMkLst>
            <pc:docMk/>
            <pc:sldMk cId="2342945195" sldId="2145705170"/>
            <ac:spMk id="2" creationId="{69EA1411-7B4F-BE51-8939-935FE930A14D}"/>
          </ac:spMkLst>
        </pc:spChg>
        <pc:spChg chg="mod">
          <ac:chgData name="Sarah Brazier" userId="155c98bb-3d36-418d-b040-1f053b5d7c63" providerId="ADAL" clId="{EAA6F232-4AC3-41E8-BC32-6FDDBB202E6A}" dt="2025-05-15T18:08:09.979" v="1583" actId="790"/>
          <ac:spMkLst>
            <pc:docMk/>
            <pc:sldMk cId="2342945195" sldId="2145705170"/>
            <ac:spMk id="323" creationId="{00000000-0000-0000-0000-000000000000}"/>
          </ac:spMkLst>
        </pc:spChg>
        <pc:spChg chg="mod">
          <ac:chgData name="Sarah Brazier" userId="155c98bb-3d36-418d-b040-1f053b5d7c63" providerId="ADAL" clId="{EAA6F232-4AC3-41E8-BC32-6FDDBB202E6A}" dt="2025-05-15T18:08:09.979" v="1583" actId="790"/>
          <ac:spMkLst>
            <pc:docMk/>
            <pc:sldMk cId="2342945195" sldId="2145705170"/>
            <ac:spMk id="330" creationId="{00000000-0000-0000-0000-000000000000}"/>
          </ac:spMkLst>
        </pc:spChg>
        <pc:spChg chg="mod">
          <ac:chgData name="Sarah Brazier" userId="155c98bb-3d36-418d-b040-1f053b5d7c63" providerId="ADAL" clId="{EAA6F232-4AC3-41E8-BC32-6FDDBB202E6A}" dt="2025-05-15T18:08:09.979" v="1583" actId="790"/>
          <ac:spMkLst>
            <pc:docMk/>
            <pc:sldMk cId="2342945195" sldId="2145705170"/>
            <ac:spMk id="339" creationId="{00000000-0000-0000-0000-000000000000}"/>
          </ac:spMkLst>
        </pc:spChg>
        <pc:spChg chg="mod">
          <ac:chgData name="Sarah Brazier" userId="155c98bb-3d36-418d-b040-1f053b5d7c63" providerId="ADAL" clId="{EAA6F232-4AC3-41E8-BC32-6FDDBB202E6A}" dt="2025-05-15T18:08:09.979" v="1583" actId="790"/>
          <ac:spMkLst>
            <pc:docMk/>
            <pc:sldMk cId="2342945195" sldId="2145705170"/>
            <ac:spMk id="342" creationId="{00000000-0000-0000-0000-000000000000}"/>
          </ac:spMkLst>
        </pc:spChg>
        <pc:spChg chg="mod">
          <ac:chgData name="Sarah Brazier" userId="155c98bb-3d36-418d-b040-1f053b5d7c63" providerId="ADAL" clId="{EAA6F232-4AC3-41E8-BC32-6FDDBB202E6A}" dt="2025-05-15T18:08:09.979" v="1583" actId="790"/>
          <ac:spMkLst>
            <pc:docMk/>
            <pc:sldMk cId="2342945195" sldId="2145705170"/>
            <ac:spMk id="348" creationId="{00000000-0000-0000-0000-000000000000}"/>
          </ac:spMkLst>
        </pc:spChg>
        <pc:spChg chg="mod">
          <ac:chgData name="Sarah Brazier" userId="155c98bb-3d36-418d-b040-1f053b5d7c63" providerId="ADAL" clId="{EAA6F232-4AC3-41E8-BC32-6FDDBB202E6A}" dt="2025-05-15T18:08:09.979" v="1583" actId="790"/>
          <ac:spMkLst>
            <pc:docMk/>
            <pc:sldMk cId="2342945195" sldId="2145705170"/>
            <ac:spMk id="351" creationId="{00000000-0000-0000-0000-000000000000}"/>
          </ac:spMkLst>
        </pc:spChg>
        <pc:spChg chg="mod">
          <ac:chgData name="Sarah Brazier" userId="155c98bb-3d36-418d-b040-1f053b5d7c63" providerId="ADAL" clId="{EAA6F232-4AC3-41E8-BC32-6FDDBB202E6A}" dt="2025-05-15T18:08:09.979" v="1583" actId="790"/>
          <ac:spMkLst>
            <pc:docMk/>
            <pc:sldMk cId="2342945195" sldId="2145705170"/>
            <ac:spMk id="354" creationId="{00000000-0000-0000-0000-000000000000}"/>
          </ac:spMkLst>
        </pc:spChg>
        <pc:spChg chg="mod">
          <ac:chgData name="Sarah Brazier" userId="155c98bb-3d36-418d-b040-1f053b5d7c63" providerId="ADAL" clId="{EAA6F232-4AC3-41E8-BC32-6FDDBB202E6A}" dt="2025-05-15T18:08:09.979" v="1583" actId="790"/>
          <ac:spMkLst>
            <pc:docMk/>
            <pc:sldMk cId="2342945195" sldId="2145705170"/>
            <ac:spMk id="357" creationId="{00000000-0000-0000-0000-000000000000}"/>
          </ac:spMkLst>
        </pc:spChg>
      </pc:sldChg>
      <pc:sldChg chg="modSp mod">
        <pc:chgData name="Sarah Brazier" userId="155c98bb-3d36-418d-b040-1f053b5d7c63" providerId="ADAL" clId="{EAA6F232-4AC3-41E8-BC32-6FDDBB202E6A}" dt="2025-05-15T18:08:09.979" v="1583" actId="790"/>
        <pc:sldMkLst>
          <pc:docMk/>
          <pc:sldMk cId="374936525" sldId="2145705171"/>
        </pc:sldMkLst>
        <pc:spChg chg="mod">
          <ac:chgData name="Sarah Brazier" userId="155c98bb-3d36-418d-b040-1f053b5d7c63" providerId="ADAL" clId="{EAA6F232-4AC3-41E8-BC32-6FDDBB202E6A}" dt="2025-05-15T18:08:09.979" v="1583" actId="790"/>
          <ac:spMkLst>
            <pc:docMk/>
            <pc:sldMk cId="374936525" sldId="2145705171"/>
            <ac:spMk id="4" creationId="{6F568B60-8D46-702F-0FDD-5D4C4961C869}"/>
          </ac:spMkLst>
        </pc:spChg>
      </pc:sldChg>
      <pc:sldChg chg="addSp modSp mod ord">
        <pc:chgData name="Sarah Brazier" userId="155c98bb-3d36-418d-b040-1f053b5d7c63" providerId="ADAL" clId="{EAA6F232-4AC3-41E8-BC32-6FDDBB202E6A}" dt="2025-05-16T08:10:36.680" v="1782" actId="20577"/>
        <pc:sldMkLst>
          <pc:docMk/>
          <pc:sldMk cId="232779869" sldId="2145705172"/>
        </pc:sldMkLst>
        <pc:spChg chg="add mod">
          <ac:chgData name="Sarah Brazier" userId="155c98bb-3d36-418d-b040-1f053b5d7c63" providerId="ADAL" clId="{EAA6F232-4AC3-41E8-BC32-6FDDBB202E6A}" dt="2025-05-15T18:08:09.979" v="1583" actId="790"/>
          <ac:spMkLst>
            <pc:docMk/>
            <pc:sldMk cId="232779869" sldId="2145705172"/>
            <ac:spMk id="3" creationId="{9A8BA2DE-EE7E-BF6E-7D70-D8BA53D44EF8}"/>
          </ac:spMkLst>
        </pc:spChg>
        <pc:spChg chg="add mod">
          <ac:chgData name="Sarah Brazier" userId="155c98bb-3d36-418d-b040-1f053b5d7c63" providerId="ADAL" clId="{EAA6F232-4AC3-41E8-BC32-6FDDBB202E6A}" dt="2025-05-16T08:10:36.680" v="1782" actId="20577"/>
          <ac:spMkLst>
            <pc:docMk/>
            <pc:sldMk cId="232779869" sldId="2145705172"/>
            <ac:spMk id="4" creationId="{47AE2352-DD29-B0AD-0806-E88B45656C51}"/>
          </ac:spMkLst>
        </pc:spChg>
      </pc:sldChg>
      <pc:sldChg chg="modSp mod modCm">
        <pc:chgData name="Sarah Brazier" userId="155c98bb-3d36-418d-b040-1f053b5d7c63" providerId="ADAL" clId="{EAA6F232-4AC3-41E8-BC32-6FDDBB202E6A}" dt="2025-05-15T18:08:09.979" v="1583" actId="790"/>
        <pc:sldMkLst>
          <pc:docMk/>
          <pc:sldMk cId="4185354538" sldId="2145705173"/>
        </pc:sldMkLst>
        <pc:spChg chg="mod">
          <ac:chgData name="Sarah Brazier" userId="155c98bb-3d36-418d-b040-1f053b5d7c63" providerId="ADAL" clId="{EAA6F232-4AC3-41E8-BC32-6FDDBB202E6A}" dt="2025-05-15T18:08:09.979" v="1583" actId="790"/>
          <ac:spMkLst>
            <pc:docMk/>
            <pc:sldMk cId="4185354538" sldId="2145705173"/>
            <ac:spMk id="4" creationId="{C45BBA0E-E8DA-7C37-5A7C-4A43D5FACAA2}"/>
          </ac:spMkLst>
        </pc:spChg>
        <pc:spChg chg="mod">
          <ac:chgData name="Sarah Brazier" userId="155c98bb-3d36-418d-b040-1f053b5d7c63" providerId="ADAL" clId="{EAA6F232-4AC3-41E8-BC32-6FDDBB202E6A}" dt="2025-05-15T18:08:09.979" v="1583" actId="790"/>
          <ac:spMkLst>
            <pc:docMk/>
            <pc:sldMk cId="4185354538" sldId="2145705173"/>
            <ac:spMk id="7" creationId="{197DF275-50FD-49C5-6520-01917DA34465}"/>
          </ac:spMkLst>
        </pc:spChg>
        <pc:spChg chg="mod">
          <ac:chgData name="Sarah Brazier" userId="155c98bb-3d36-418d-b040-1f053b5d7c63" providerId="ADAL" clId="{EAA6F232-4AC3-41E8-BC32-6FDDBB202E6A}" dt="2025-05-15T18:08:09.979" v="1583" actId="790"/>
          <ac:spMkLst>
            <pc:docMk/>
            <pc:sldMk cId="4185354538" sldId="2145705173"/>
            <ac:spMk id="648" creationId="{92698C74-0CD0-343A-E3BB-4D73D93630AD}"/>
          </ac:spMkLst>
        </pc:spChg>
        <pc:spChg chg="mod">
          <ac:chgData name="Sarah Brazier" userId="155c98bb-3d36-418d-b040-1f053b5d7c63" providerId="ADAL" clId="{EAA6F232-4AC3-41E8-BC32-6FDDBB202E6A}" dt="2025-05-15T18:08:09.979" v="1583" actId="790"/>
          <ac:spMkLst>
            <pc:docMk/>
            <pc:sldMk cId="4185354538" sldId="2145705173"/>
            <ac:spMk id="651" creationId="{15C978DC-1E5F-E49A-DC70-116A32A95956}"/>
          </ac:spMkLst>
        </pc:spChg>
        <pc:extLst>
          <p:ext xmlns:p="http://schemas.openxmlformats.org/presentationml/2006/main" uri="{D6D511B9-2390-475A-947B-AFAB55BFBCF1}">
            <pc226:cmChg xmlns:pc226="http://schemas.microsoft.com/office/powerpoint/2022/06/main/command" chg="mod">
              <pc226:chgData name="Sarah Brazier" userId="155c98bb-3d36-418d-b040-1f053b5d7c63" providerId="ADAL" clId="{EAA6F232-4AC3-41E8-BC32-6FDDBB202E6A}" dt="2025-05-15T16:21:48.114" v="564" actId="20577"/>
              <pc2:cmMkLst xmlns:pc2="http://schemas.microsoft.com/office/powerpoint/2019/9/main/command">
                <pc:docMk/>
                <pc:sldMk cId="4185354538" sldId="2145705173"/>
                <pc2:cmMk id="{EB8A8880-3668-450E-ACDF-3975125E263D}"/>
              </pc2:cmMkLst>
            </pc226:cmChg>
          </p:ext>
        </pc:extLst>
      </pc:sldChg>
      <pc:sldChg chg="modSp add mod">
        <pc:chgData name="Sarah Brazier" userId="155c98bb-3d36-418d-b040-1f053b5d7c63" providerId="ADAL" clId="{EAA6F232-4AC3-41E8-BC32-6FDDBB202E6A}" dt="2025-05-20T07:55:20.475" v="1785" actId="2711"/>
        <pc:sldMkLst>
          <pc:docMk/>
          <pc:sldMk cId="1763278380" sldId="2145705174"/>
        </pc:sldMkLst>
        <pc:spChg chg="mod">
          <ac:chgData name="Sarah Brazier" userId="155c98bb-3d36-418d-b040-1f053b5d7c63" providerId="ADAL" clId="{EAA6F232-4AC3-41E8-BC32-6FDDBB202E6A}" dt="2025-05-20T07:55:20.475" v="1785" actId="2711"/>
          <ac:spMkLst>
            <pc:docMk/>
            <pc:sldMk cId="1763278380" sldId="2145705174"/>
            <ac:spMk id="13" creationId="{488C9225-92F2-BF35-F711-21E00305A6F3}"/>
          </ac:spMkLst>
        </pc:spChg>
      </pc:sldChg>
      <pc:sldChg chg="modSp mod">
        <pc:chgData name="Sarah Brazier" userId="155c98bb-3d36-418d-b040-1f053b5d7c63" providerId="ADAL" clId="{EAA6F232-4AC3-41E8-BC32-6FDDBB202E6A}" dt="2025-05-20T07:55:12.738" v="1784" actId="2711"/>
        <pc:sldMkLst>
          <pc:docMk/>
          <pc:sldMk cId="3142391487" sldId="2145705175"/>
        </pc:sldMkLst>
        <pc:spChg chg="mod">
          <ac:chgData name="Sarah Brazier" userId="155c98bb-3d36-418d-b040-1f053b5d7c63" providerId="ADAL" clId="{EAA6F232-4AC3-41E8-BC32-6FDDBB202E6A}" dt="2025-05-20T07:55:12.738" v="1784" actId="2711"/>
          <ac:spMkLst>
            <pc:docMk/>
            <pc:sldMk cId="3142391487" sldId="2145705175"/>
            <ac:spMk id="13" creationId="{248047D6-F536-E30C-5D04-771DEA2818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a:extLst>
            <a:ext uri="{FF2B5EF4-FFF2-40B4-BE49-F238E27FC236}">
              <a16:creationId xmlns:a16="http://schemas.microsoft.com/office/drawing/2014/main" id="{72CFA691-8C09-FC72-00E7-6C5AEA11AE04}"/>
            </a:ext>
          </a:extLst>
        </p:cNvPr>
        <p:cNvGrpSpPr/>
        <p:nvPr/>
      </p:nvGrpSpPr>
      <p:grpSpPr>
        <a:xfrm>
          <a:off x="0" y="0"/>
          <a:ext cx="0" cy="0"/>
          <a:chOff x="0" y="0"/>
          <a:chExt cx="0" cy="0"/>
        </a:xfrm>
      </p:grpSpPr>
      <p:sp>
        <p:nvSpPr>
          <p:cNvPr id="645" name="Google Shape;645;g342401fa38f_0_85:notes">
            <a:extLst>
              <a:ext uri="{FF2B5EF4-FFF2-40B4-BE49-F238E27FC236}">
                <a16:creationId xmlns:a16="http://schemas.microsoft.com/office/drawing/2014/main" id="{8DCF380C-3BE2-C208-350D-D220568A42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42401fa38f_0_85:notes">
            <a:extLst>
              <a:ext uri="{FF2B5EF4-FFF2-40B4-BE49-F238E27FC236}">
                <a16:creationId xmlns:a16="http://schemas.microsoft.com/office/drawing/2014/main" id="{776412B5-BEFC-C37E-D757-299D9E5B15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553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a:extLst>
            <a:ext uri="{FF2B5EF4-FFF2-40B4-BE49-F238E27FC236}">
              <a16:creationId xmlns:a16="http://schemas.microsoft.com/office/drawing/2014/main" id="{21CAA05C-13A5-9931-3A82-E3639F390D76}"/>
            </a:ext>
          </a:extLst>
        </p:cNvPr>
        <p:cNvGrpSpPr/>
        <p:nvPr/>
      </p:nvGrpSpPr>
      <p:grpSpPr>
        <a:xfrm>
          <a:off x="0" y="0"/>
          <a:ext cx="0" cy="0"/>
          <a:chOff x="0" y="0"/>
          <a:chExt cx="0" cy="0"/>
        </a:xfrm>
      </p:grpSpPr>
      <p:sp>
        <p:nvSpPr>
          <p:cNvPr id="645" name="Google Shape;645;g342401fa38f_0_85:notes">
            <a:extLst>
              <a:ext uri="{FF2B5EF4-FFF2-40B4-BE49-F238E27FC236}">
                <a16:creationId xmlns:a16="http://schemas.microsoft.com/office/drawing/2014/main" id="{36C288ED-C7A6-963B-B01D-412E1D835C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42401fa38f_0_85:notes">
            <a:extLst>
              <a:ext uri="{FF2B5EF4-FFF2-40B4-BE49-F238E27FC236}">
                <a16:creationId xmlns:a16="http://schemas.microsoft.com/office/drawing/2014/main" id="{0F416830-53DD-D9E8-5E07-E28DC97313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39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a:extLst>
            <a:ext uri="{FF2B5EF4-FFF2-40B4-BE49-F238E27FC236}">
              <a16:creationId xmlns:a16="http://schemas.microsoft.com/office/drawing/2014/main" id="{F293B1A6-663D-188B-B607-C4932CA9D50D}"/>
            </a:ext>
          </a:extLst>
        </p:cNvPr>
        <p:cNvGrpSpPr/>
        <p:nvPr/>
      </p:nvGrpSpPr>
      <p:grpSpPr>
        <a:xfrm>
          <a:off x="0" y="0"/>
          <a:ext cx="0" cy="0"/>
          <a:chOff x="0" y="0"/>
          <a:chExt cx="0" cy="0"/>
        </a:xfrm>
      </p:grpSpPr>
      <p:sp>
        <p:nvSpPr>
          <p:cNvPr id="645" name="Google Shape;645;g342401fa38f_0_85:notes">
            <a:extLst>
              <a:ext uri="{FF2B5EF4-FFF2-40B4-BE49-F238E27FC236}">
                <a16:creationId xmlns:a16="http://schemas.microsoft.com/office/drawing/2014/main" id="{A96F110E-CC14-F191-6276-0D58147564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42401fa38f_0_85:notes">
            <a:extLst>
              <a:ext uri="{FF2B5EF4-FFF2-40B4-BE49-F238E27FC236}">
                <a16:creationId xmlns:a16="http://schemas.microsoft.com/office/drawing/2014/main" id="{ABCF7E17-2EBE-E87A-2FFF-D83A631F80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6912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341d0849756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341d0849756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resources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a:extLst>
            <a:ext uri="{FF2B5EF4-FFF2-40B4-BE49-F238E27FC236}">
              <a16:creationId xmlns:a16="http://schemas.microsoft.com/office/drawing/2014/main" id="{8C42A7E3-2D63-853D-CFED-D42736E0D1AA}"/>
            </a:ext>
          </a:extLst>
        </p:cNvPr>
        <p:cNvGrpSpPr/>
        <p:nvPr/>
      </p:nvGrpSpPr>
      <p:grpSpPr>
        <a:xfrm>
          <a:off x="0" y="0"/>
          <a:ext cx="0" cy="0"/>
          <a:chOff x="0" y="0"/>
          <a:chExt cx="0" cy="0"/>
        </a:xfrm>
      </p:grpSpPr>
      <p:sp>
        <p:nvSpPr>
          <p:cNvPr id="498" name="Google Shape;498;g3421dbf2753_0_130:notes">
            <a:extLst>
              <a:ext uri="{FF2B5EF4-FFF2-40B4-BE49-F238E27FC236}">
                <a16:creationId xmlns:a16="http://schemas.microsoft.com/office/drawing/2014/main" id="{5F3464ED-D7FD-BE08-730C-60037DEEBE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421dbf2753_0_130:notes">
            <a:extLst>
              <a:ext uri="{FF2B5EF4-FFF2-40B4-BE49-F238E27FC236}">
                <a16:creationId xmlns:a16="http://schemas.microsoft.com/office/drawing/2014/main" id="{F7B771F2-050B-9EDC-1A12-2A9AF25053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19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a:extLst>
            <a:ext uri="{FF2B5EF4-FFF2-40B4-BE49-F238E27FC236}">
              <a16:creationId xmlns:a16="http://schemas.microsoft.com/office/drawing/2014/main" id="{79C3695D-99AC-4A3E-F0CA-DD2C1E70ABE0}"/>
            </a:ext>
          </a:extLst>
        </p:cNvPr>
        <p:cNvGrpSpPr/>
        <p:nvPr/>
      </p:nvGrpSpPr>
      <p:grpSpPr>
        <a:xfrm>
          <a:off x="0" y="0"/>
          <a:ext cx="0" cy="0"/>
          <a:chOff x="0" y="0"/>
          <a:chExt cx="0" cy="0"/>
        </a:xfrm>
      </p:grpSpPr>
      <p:sp>
        <p:nvSpPr>
          <p:cNvPr id="498" name="Google Shape;498;g3421dbf2753_0_130:notes">
            <a:extLst>
              <a:ext uri="{FF2B5EF4-FFF2-40B4-BE49-F238E27FC236}">
                <a16:creationId xmlns:a16="http://schemas.microsoft.com/office/drawing/2014/main" id="{2E1F62A2-866F-9E3E-3F5C-0170068656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421dbf2753_0_130:notes">
            <a:extLst>
              <a:ext uri="{FF2B5EF4-FFF2-40B4-BE49-F238E27FC236}">
                <a16:creationId xmlns:a16="http://schemas.microsoft.com/office/drawing/2014/main" id="{B9209583-A289-C35C-AA1D-D87898A14B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402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4bf915ef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4bf915ef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47a0e4e9d4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347a0e4e9d4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43bae44d6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43bae44d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34bf915ef0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34bf915ef0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41d084975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41d084975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4266202f68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4266202f68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4d1e3984c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4d1e3984c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4d1e3984c0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4d1e3984c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C1045740-BA81-0ADB-35DD-D50DAB536B89}"/>
            </a:ext>
          </a:extLst>
        </p:cNvPr>
        <p:cNvGrpSpPr/>
        <p:nvPr/>
      </p:nvGrpSpPr>
      <p:grpSpPr>
        <a:xfrm>
          <a:off x="0" y="0"/>
          <a:ext cx="0" cy="0"/>
          <a:chOff x="0" y="0"/>
          <a:chExt cx="0" cy="0"/>
        </a:xfrm>
      </p:grpSpPr>
      <p:sp>
        <p:nvSpPr>
          <p:cNvPr id="119" name="Google Shape;119;g3421dbf2753_0_25:notes">
            <a:extLst>
              <a:ext uri="{FF2B5EF4-FFF2-40B4-BE49-F238E27FC236}">
                <a16:creationId xmlns:a16="http://schemas.microsoft.com/office/drawing/2014/main" id="{32705B29-DF1F-323C-1A44-429C747DE6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421dbf2753_0_25:notes">
            <a:extLst>
              <a:ext uri="{FF2B5EF4-FFF2-40B4-BE49-F238E27FC236}">
                <a16:creationId xmlns:a16="http://schemas.microsoft.com/office/drawing/2014/main" id="{23633F40-A89B-FC4D-6D39-0E102B52E0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Keep in messaging</a:t>
            </a:r>
            <a:endParaRPr/>
          </a:p>
        </p:txBody>
      </p:sp>
    </p:spTree>
    <p:extLst>
      <p:ext uri="{BB962C8B-B14F-4D97-AF65-F5344CB8AC3E}">
        <p14:creationId xmlns:p14="http://schemas.microsoft.com/office/powerpoint/2010/main" val="1599738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FF63D6A4-984C-3E25-C5FF-DCE1B3877526}"/>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213EC4CB-2BDA-A585-485D-27E7D16B3E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F28200F1-6362-7AEA-C35B-E40732673D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65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41d084975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41d084975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5B7728E9-56F3-DBF0-949D-A31AD4CC9561}"/>
            </a:ext>
          </a:extLst>
        </p:cNvPr>
        <p:cNvGrpSpPr/>
        <p:nvPr/>
      </p:nvGrpSpPr>
      <p:grpSpPr>
        <a:xfrm>
          <a:off x="0" y="0"/>
          <a:ext cx="0" cy="0"/>
          <a:chOff x="0" y="0"/>
          <a:chExt cx="0" cy="0"/>
        </a:xfrm>
      </p:grpSpPr>
      <p:sp>
        <p:nvSpPr>
          <p:cNvPr id="119" name="Google Shape;119;g3421dbf2753_0_25:notes">
            <a:extLst>
              <a:ext uri="{FF2B5EF4-FFF2-40B4-BE49-F238E27FC236}">
                <a16:creationId xmlns:a16="http://schemas.microsoft.com/office/drawing/2014/main" id="{0EE097FB-A0CA-0010-3FDD-8C5319E2BB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421dbf2753_0_25:notes">
            <a:extLst>
              <a:ext uri="{FF2B5EF4-FFF2-40B4-BE49-F238E27FC236}">
                <a16:creationId xmlns:a16="http://schemas.microsoft.com/office/drawing/2014/main" id="{C955DF1F-05F2-8DE3-A382-B0AB84DB37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Keep in messaging</a:t>
            </a:r>
            <a:endParaRPr/>
          </a:p>
        </p:txBody>
      </p:sp>
    </p:spTree>
    <p:extLst>
      <p:ext uri="{BB962C8B-B14F-4D97-AF65-F5344CB8AC3E}">
        <p14:creationId xmlns:p14="http://schemas.microsoft.com/office/powerpoint/2010/main" val="410383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9D0E4347-F8F1-FCEF-5987-2E799902AB98}"/>
            </a:ext>
          </a:extLst>
        </p:cNvPr>
        <p:cNvGrpSpPr/>
        <p:nvPr/>
      </p:nvGrpSpPr>
      <p:grpSpPr>
        <a:xfrm>
          <a:off x="0" y="0"/>
          <a:ext cx="0" cy="0"/>
          <a:chOff x="0" y="0"/>
          <a:chExt cx="0" cy="0"/>
        </a:xfrm>
      </p:grpSpPr>
      <p:sp>
        <p:nvSpPr>
          <p:cNvPr id="119" name="Google Shape;119;g3421dbf2753_0_25:notes">
            <a:extLst>
              <a:ext uri="{FF2B5EF4-FFF2-40B4-BE49-F238E27FC236}">
                <a16:creationId xmlns:a16="http://schemas.microsoft.com/office/drawing/2014/main" id="{78E1B819-DFBF-E7D4-7215-5D558509FD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421dbf2753_0_25:notes">
            <a:extLst>
              <a:ext uri="{FF2B5EF4-FFF2-40B4-BE49-F238E27FC236}">
                <a16:creationId xmlns:a16="http://schemas.microsoft.com/office/drawing/2014/main" id="{32D012C6-7946-F50F-F903-96592C44724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Keep in messaging</a:t>
            </a:r>
            <a:endParaRPr/>
          </a:p>
        </p:txBody>
      </p:sp>
    </p:spTree>
    <p:extLst>
      <p:ext uri="{BB962C8B-B14F-4D97-AF65-F5344CB8AC3E}">
        <p14:creationId xmlns:p14="http://schemas.microsoft.com/office/powerpoint/2010/main" val="427183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C1B11673-B218-878C-32C0-BB80204366D5}"/>
            </a:ext>
          </a:extLst>
        </p:cNvPr>
        <p:cNvGrpSpPr/>
        <p:nvPr/>
      </p:nvGrpSpPr>
      <p:grpSpPr>
        <a:xfrm>
          <a:off x="0" y="0"/>
          <a:ext cx="0" cy="0"/>
          <a:chOff x="0" y="0"/>
          <a:chExt cx="0" cy="0"/>
        </a:xfrm>
      </p:grpSpPr>
      <p:sp>
        <p:nvSpPr>
          <p:cNvPr id="119" name="Google Shape;119;g3421dbf2753_0_25:notes">
            <a:extLst>
              <a:ext uri="{FF2B5EF4-FFF2-40B4-BE49-F238E27FC236}">
                <a16:creationId xmlns:a16="http://schemas.microsoft.com/office/drawing/2014/main" id="{0BF88171-32D3-0C64-BFC7-E8CDBAF05C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421dbf2753_0_25:notes">
            <a:extLst>
              <a:ext uri="{FF2B5EF4-FFF2-40B4-BE49-F238E27FC236}">
                <a16:creationId xmlns:a16="http://schemas.microsoft.com/office/drawing/2014/main" id="{69A4A711-2EA6-A941-EB4D-888E9BF6B5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Keep in messaging</a:t>
            </a:r>
            <a:endParaRPr/>
          </a:p>
        </p:txBody>
      </p:sp>
    </p:spTree>
    <p:extLst>
      <p:ext uri="{BB962C8B-B14F-4D97-AF65-F5344CB8AC3E}">
        <p14:creationId xmlns:p14="http://schemas.microsoft.com/office/powerpoint/2010/main" val="298095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A99F2A92-962B-C43F-1844-09AF1D564B87}"/>
            </a:ext>
          </a:extLst>
        </p:cNvPr>
        <p:cNvGrpSpPr/>
        <p:nvPr/>
      </p:nvGrpSpPr>
      <p:grpSpPr>
        <a:xfrm>
          <a:off x="0" y="0"/>
          <a:ext cx="0" cy="0"/>
          <a:chOff x="0" y="0"/>
          <a:chExt cx="0" cy="0"/>
        </a:xfrm>
      </p:grpSpPr>
      <p:sp>
        <p:nvSpPr>
          <p:cNvPr id="119" name="Google Shape;119;g3421dbf2753_0_25:notes">
            <a:extLst>
              <a:ext uri="{FF2B5EF4-FFF2-40B4-BE49-F238E27FC236}">
                <a16:creationId xmlns:a16="http://schemas.microsoft.com/office/drawing/2014/main" id="{146D11E1-765B-82DD-F03A-705AF789C83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421dbf2753_0_25:notes">
            <a:extLst>
              <a:ext uri="{FF2B5EF4-FFF2-40B4-BE49-F238E27FC236}">
                <a16:creationId xmlns:a16="http://schemas.microsoft.com/office/drawing/2014/main" id="{BF7066A4-20F5-FB81-56D7-94A8C135AE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Keep in messaging</a:t>
            </a:r>
            <a:endParaRPr/>
          </a:p>
        </p:txBody>
      </p:sp>
    </p:spTree>
    <p:extLst>
      <p:ext uri="{BB962C8B-B14F-4D97-AF65-F5344CB8AC3E}">
        <p14:creationId xmlns:p14="http://schemas.microsoft.com/office/powerpoint/2010/main" val="309747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42401fa38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342401fa38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Action guide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a:extLst>
            <a:ext uri="{FF2B5EF4-FFF2-40B4-BE49-F238E27FC236}">
              <a16:creationId xmlns:a16="http://schemas.microsoft.com/office/drawing/2014/main" id="{08F462D3-322F-B379-5122-436EEF270C49}"/>
            </a:ext>
          </a:extLst>
        </p:cNvPr>
        <p:cNvGrpSpPr/>
        <p:nvPr/>
      </p:nvGrpSpPr>
      <p:grpSpPr>
        <a:xfrm>
          <a:off x="0" y="0"/>
          <a:ext cx="0" cy="0"/>
          <a:chOff x="0" y="0"/>
          <a:chExt cx="0" cy="0"/>
        </a:xfrm>
      </p:grpSpPr>
      <p:sp>
        <p:nvSpPr>
          <p:cNvPr id="645" name="Google Shape;645;g342401fa38f_0_85:notes">
            <a:extLst>
              <a:ext uri="{FF2B5EF4-FFF2-40B4-BE49-F238E27FC236}">
                <a16:creationId xmlns:a16="http://schemas.microsoft.com/office/drawing/2014/main" id="{77A30D08-45D4-4B50-8E92-41B022550C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42401fa38f_0_85:notes">
            <a:extLst>
              <a:ext uri="{FF2B5EF4-FFF2-40B4-BE49-F238E27FC236}">
                <a16:creationId xmlns:a16="http://schemas.microsoft.com/office/drawing/2014/main" id="{E40D87F9-4E04-BBD2-2B15-7CEDCE1968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59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atin typeface="Tw Cen MT" panose="020B0602020104020603"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D4FF47"/>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sldNum" idx="12"/>
          </p:nvPr>
        </p:nvSpPr>
        <p:spPr>
          <a:xfrm>
            <a:off x="6880703"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1" name="Google Shape;11;p12"/>
          <p:cNvPicPr preferRelativeResize="0"/>
          <p:nvPr/>
        </p:nvPicPr>
        <p:blipFill rotWithShape="1">
          <a:blip r:embed="rId2">
            <a:alphaModFix/>
          </a:blip>
          <a:srcRect/>
          <a:stretch/>
        </p:blipFill>
        <p:spPr>
          <a:xfrm>
            <a:off x="7641772" y="264879"/>
            <a:ext cx="1264713" cy="531785"/>
          </a:xfrm>
          <a:prstGeom prst="rect">
            <a:avLst/>
          </a:prstGeom>
          <a:noFill/>
          <a:ln>
            <a:noFill/>
          </a:ln>
        </p:spPr>
      </p:pic>
    </p:spTree>
    <p:extLst>
      <p:ext uri="{BB962C8B-B14F-4D97-AF65-F5344CB8AC3E}">
        <p14:creationId xmlns:p14="http://schemas.microsoft.com/office/powerpoint/2010/main" val="242351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w Cen MT" panose="020B0602020104020603"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Tw Cen MT" panose="020B0602020104020603"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action.fairtrade.org.uk/page/171071/petition/1?ea.tracking.id=Toolki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ww.fairtrade.org.uk/resources-library/brew-it-fair/brew-it-fair-tea-campaigner-resources/"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hyperlink" Target="https://www.fairtrade.org.uk/resources-library/brew-it-fair/brew-it-fair-tea-campaigner-resources/" TargetMode="External"/><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s://www.fairtrade.org.uk/resources-library/brew-it-fair/brew-it-fair-tea-campaigner-resource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s://www.fairtrade.org.uk/resources-library/brew-it-fair/brew-it-fair-tea-campaigner-resources/" TargetMode="External"/><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43.jpeg"/><Relationship Id="rId4" Type="http://schemas.openxmlformats.org/officeDocument/2006/relationships/image" Target="../media/image40.pn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4.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7.jpeg"/><Relationship Id="rId5" Type="http://schemas.openxmlformats.org/officeDocument/2006/relationships/hyperlink" Target="https://www.fairtrade.org.uk/resources-library/brew-it-fair/brew-it-fair-tea-campaigner-resources/" TargetMode="External"/><Relationship Id="rId10" Type="http://schemas.openxmlformats.org/officeDocument/2006/relationships/image" Target="../media/image46.jpeg"/><Relationship Id="rId4" Type="http://schemas.openxmlformats.org/officeDocument/2006/relationships/image" Target="../media/image45.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hyperlink" Target="https://www.fairtrade.org.uk/resources-library/brew-it-fair/brew-it-fair-tea-campaigner-resources/" TargetMode="Externa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8.png"/><Relationship Id="rId5" Type="http://schemas.openxmlformats.org/officeDocument/2006/relationships/image" Target="../media/image50.png"/><Relationship Id="rId10" Type="http://schemas.openxmlformats.org/officeDocument/2006/relationships/image" Target="../media/image27.png"/><Relationship Id="rId4" Type="http://schemas.openxmlformats.org/officeDocument/2006/relationships/image" Target="../media/image49.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hyperlink" Target="https://www.fairtrade.org.uk/resources-library/brew-it-fair/brew-it-fair-tea-campaigner-resources/" TargetMode="External"/><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png"/><Relationship Id="rId18" Type="http://schemas.openxmlformats.org/officeDocument/2006/relationships/hyperlink" Target="https://www.fairtrade.org.uk/resources-library/brew-it-fair/brew-it-fair-tea-campaigner-resources/" TargetMode="External"/><Relationship Id="rId3" Type="http://schemas.openxmlformats.org/officeDocument/2006/relationships/image" Target="../media/image36.png"/><Relationship Id="rId7" Type="http://schemas.openxmlformats.org/officeDocument/2006/relationships/image" Target="../media/image3.png"/><Relationship Id="rId12" Type="http://schemas.openxmlformats.org/officeDocument/2006/relationships/image" Target="../media/image64.png"/><Relationship Id="rId17" Type="http://schemas.openxmlformats.org/officeDocument/2006/relationships/image" Target="../media/image60.png"/><Relationship Id="rId2" Type="http://schemas.openxmlformats.org/officeDocument/2006/relationships/notesSlide" Target="../notesSlides/notesSlide21.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3.png"/><Relationship Id="rId5" Type="http://schemas.openxmlformats.org/officeDocument/2006/relationships/image" Target="../media/image62.png"/><Relationship Id="rId1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image" Target="../media/image61.png"/><Relationship Id="rId9" Type="http://schemas.openxmlformats.org/officeDocument/2006/relationships/image" Target="../media/image13.png"/><Relationship Id="rId1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7.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28.png"/><Relationship Id="rId2" Type="http://schemas.openxmlformats.org/officeDocument/2006/relationships/notesSlide" Target="../notesSlides/notesSlide22.xml"/><Relationship Id="rId16" Type="http://schemas.openxmlformats.org/officeDocument/2006/relationships/hyperlink" Target="https://www.fairtrade.org.uk/resources-library/brew-it-fair/brew-it-fair-tea-campaigner-resources/" TargetMode="Externa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21.png"/><Relationship Id="rId15" Type="http://schemas.openxmlformats.org/officeDocument/2006/relationships/image" Target="../media/image60.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 Id="rId1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vimeo.com/1086434745?share=copy"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mailto:hello@fairtrade.org.uk" TargetMode="External"/><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53"/>
        <p:cNvGrpSpPr/>
        <p:nvPr/>
      </p:nvGrpSpPr>
      <p:grpSpPr>
        <a:xfrm>
          <a:off x="0" y="0"/>
          <a:ext cx="0" cy="0"/>
          <a:chOff x="0" y="0"/>
          <a:chExt cx="0" cy="0"/>
        </a:xfrm>
      </p:grpSpPr>
      <p:pic>
        <p:nvPicPr>
          <p:cNvPr id="7" name="Picture 6">
            <a:extLst>
              <a:ext uri="{FF2B5EF4-FFF2-40B4-BE49-F238E27FC236}">
                <a16:creationId xmlns:a16="http://schemas.microsoft.com/office/drawing/2014/main" id="{6774359B-A8E5-4EC2-5D6A-E165C77E5F15}"/>
              </a:ext>
            </a:extLst>
          </p:cNvPr>
          <p:cNvPicPr>
            <a:picLocks noChangeAspect="1"/>
          </p:cNvPicPr>
          <p:nvPr/>
        </p:nvPicPr>
        <p:blipFill>
          <a:blip r:embed="rId3"/>
          <a:stretch>
            <a:fillRect/>
          </a:stretch>
        </p:blipFill>
        <p:spPr>
          <a:xfrm>
            <a:off x="1652786" y="1147692"/>
            <a:ext cx="4601255" cy="2247290"/>
          </a:xfrm>
          <a:prstGeom prst="rect">
            <a:avLst/>
          </a:prstGeom>
        </p:spPr>
      </p:pic>
      <p:pic>
        <p:nvPicPr>
          <p:cNvPr id="5" name="Google Shape;290;p33" title="IMG_0829.PNG">
            <a:extLst>
              <a:ext uri="{FF2B5EF4-FFF2-40B4-BE49-F238E27FC236}">
                <a16:creationId xmlns:a16="http://schemas.microsoft.com/office/drawing/2014/main" id="{3ABD97E1-C4EA-9D52-B01C-2DD9CB8637B1}"/>
              </a:ext>
            </a:extLst>
          </p:cNvPr>
          <p:cNvPicPr preferRelativeResize="0"/>
          <p:nvPr/>
        </p:nvPicPr>
        <p:blipFill rotWithShape="1">
          <a:blip r:embed="rId4">
            <a:alphaModFix/>
          </a:blip>
          <a:srcRect t="3950" b="3959"/>
          <a:stretch/>
        </p:blipFill>
        <p:spPr>
          <a:xfrm rot="21599956">
            <a:off x="5811792" y="1615680"/>
            <a:ext cx="1747061" cy="1617888"/>
          </a:xfrm>
          <a:prstGeom prst="rect">
            <a:avLst/>
          </a:prstGeom>
          <a:noFill/>
          <a:ln>
            <a:noFill/>
          </a:ln>
        </p:spPr>
      </p:pic>
      <p:pic>
        <p:nvPicPr>
          <p:cNvPr id="56" name="Google Shape;56;p13" title="fairtrade-logo.png"/>
          <p:cNvPicPr preferRelativeResize="0"/>
          <p:nvPr/>
        </p:nvPicPr>
        <p:blipFill>
          <a:blip r:embed="rId5">
            <a:alphaModFix/>
          </a:blip>
          <a:stretch>
            <a:fillRect/>
          </a:stretch>
        </p:blipFill>
        <p:spPr>
          <a:xfrm>
            <a:off x="8097750" y="280200"/>
            <a:ext cx="806000" cy="869900"/>
          </a:xfrm>
          <a:prstGeom prst="rect">
            <a:avLst/>
          </a:prstGeom>
          <a:noFill/>
          <a:ln>
            <a:noFill/>
          </a:ln>
        </p:spPr>
      </p:pic>
      <p:pic>
        <p:nvPicPr>
          <p:cNvPr id="9" name="Google Shape;308;p33" title="IMG_0771.PNG">
            <a:extLst>
              <a:ext uri="{FF2B5EF4-FFF2-40B4-BE49-F238E27FC236}">
                <a16:creationId xmlns:a16="http://schemas.microsoft.com/office/drawing/2014/main" id="{88F41302-7236-EE11-C573-9AC121E80A66}"/>
              </a:ext>
            </a:extLst>
          </p:cNvPr>
          <p:cNvPicPr preferRelativeResize="0"/>
          <p:nvPr/>
        </p:nvPicPr>
        <p:blipFill rotWithShape="1">
          <a:blip r:embed="rId6">
            <a:alphaModFix/>
          </a:blip>
          <a:srcRect t="3950" b="3959"/>
          <a:stretch/>
        </p:blipFill>
        <p:spPr>
          <a:xfrm rot="21599956">
            <a:off x="495819" y="1502774"/>
            <a:ext cx="1754121" cy="1517911"/>
          </a:xfrm>
          <a:prstGeom prst="rect">
            <a:avLst/>
          </a:prstGeom>
          <a:noFill/>
          <a:ln>
            <a:noFill/>
          </a:ln>
        </p:spPr>
      </p:pic>
      <p:pic>
        <p:nvPicPr>
          <p:cNvPr id="55" name="Google Shape;55;p13" title="2025.png"/>
          <p:cNvPicPr preferRelativeResize="0"/>
          <p:nvPr/>
        </p:nvPicPr>
        <p:blipFill rotWithShape="1">
          <a:blip r:embed="rId7">
            <a:alphaModFix/>
          </a:blip>
          <a:srcRect t="-130" b="-140"/>
          <a:stretch/>
        </p:blipFill>
        <p:spPr>
          <a:xfrm rot="298880">
            <a:off x="5536116" y="3192789"/>
            <a:ext cx="2292081" cy="1026987"/>
          </a:xfrm>
          <a:prstGeom prst="rect">
            <a:avLst/>
          </a:prstGeom>
          <a:noFill/>
          <a:ln>
            <a:noFill/>
          </a:ln>
        </p:spPr>
      </p:pic>
      <p:pic>
        <p:nvPicPr>
          <p:cNvPr id="3" name="Google Shape;92;p15" title="IMG_0844.PNG">
            <a:extLst>
              <a:ext uri="{FF2B5EF4-FFF2-40B4-BE49-F238E27FC236}">
                <a16:creationId xmlns:a16="http://schemas.microsoft.com/office/drawing/2014/main" id="{9EA0B677-6385-D038-C9E7-733DD89B9393}"/>
              </a:ext>
            </a:extLst>
          </p:cNvPr>
          <p:cNvPicPr preferRelativeResize="0"/>
          <p:nvPr/>
        </p:nvPicPr>
        <p:blipFill rotWithShape="1">
          <a:blip r:embed="rId8">
            <a:alphaModFix/>
          </a:blip>
          <a:srcRect l="6025" r="10870"/>
          <a:stretch/>
        </p:blipFill>
        <p:spPr>
          <a:xfrm rot="21599971">
            <a:off x="5731988" y="-72460"/>
            <a:ext cx="1291084" cy="1575218"/>
          </a:xfrm>
          <a:prstGeom prst="rect">
            <a:avLst/>
          </a:prstGeom>
          <a:noFill/>
          <a:ln>
            <a:noFill/>
          </a:ln>
        </p:spPr>
      </p:pic>
      <p:pic>
        <p:nvPicPr>
          <p:cNvPr id="13" name="Google Shape;299;p33" title="IMG_0756.PNG">
            <a:extLst>
              <a:ext uri="{FF2B5EF4-FFF2-40B4-BE49-F238E27FC236}">
                <a16:creationId xmlns:a16="http://schemas.microsoft.com/office/drawing/2014/main" id="{AF4B92AE-39BE-B9AD-9244-D1DB2C26FE8B}"/>
              </a:ext>
            </a:extLst>
          </p:cNvPr>
          <p:cNvPicPr preferRelativeResize="0"/>
          <p:nvPr/>
        </p:nvPicPr>
        <p:blipFill rotWithShape="1">
          <a:blip r:embed="rId9">
            <a:alphaModFix/>
          </a:blip>
          <a:srcRect t="3950" b="3959"/>
          <a:stretch/>
        </p:blipFill>
        <p:spPr>
          <a:xfrm rot="20940000">
            <a:off x="2262154" y="3178886"/>
            <a:ext cx="1506540" cy="13860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7">
          <a:extLst>
            <a:ext uri="{FF2B5EF4-FFF2-40B4-BE49-F238E27FC236}">
              <a16:creationId xmlns:a16="http://schemas.microsoft.com/office/drawing/2014/main" id="{7AC02678-DE4D-2190-808D-C13F5D1684FC}"/>
            </a:ext>
          </a:extLst>
        </p:cNvPr>
        <p:cNvGrpSpPr/>
        <p:nvPr/>
      </p:nvGrpSpPr>
      <p:grpSpPr>
        <a:xfrm>
          <a:off x="0" y="0"/>
          <a:ext cx="0" cy="0"/>
          <a:chOff x="0" y="0"/>
          <a:chExt cx="0" cy="0"/>
        </a:xfrm>
      </p:grpSpPr>
      <p:sp>
        <p:nvSpPr>
          <p:cNvPr id="648" name="Google Shape;648;p61">
            <a:extLst>
              <a:ext uri="{FF2B5EF4-FFF2-40B4-BE49-F238E27FC236}">
                <a16:creationId xmlns:a16="http://schemas.microsoft.com/office/drawing/2014/main" id="{E53AEABB-8B30-EC32-22B7-C1C56B2D13E0}"/>
              </a:ext>
            </a:extLst>
          </p:cNvPr>
          <p:cNvSpPr txBox="1"/>
          <p:nvPr/>
        </p:nvSpPr>
        <p:spPr>
          <a:xfrm>
            <a:off x="150600" y="2571750"/>
            <a:ext cx="2059800" cy="23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800" noProof="0">
              <a:solidFill>
                <a:schemeClr val="dk2"/>
              </a:solidFill>
              <a:latin typeface="Tw Cen MT" panose="020B0602020104020603" pitchFamily="34" charset="0"/>
            </a:endParaRPr>
          </a:p>
        </p:txBody>
      </p:sp>
      <p:sp>
        <p:nvSpPr>
          <p:cNvPr id="651" name="Google Shape;651;p61">
            <a:extLst>
              <a:ext uri="{FF2B5EF4-FFF2-40B4-BE49-F238E27FC236}">
                <a16:creationId xmlns:a16="http://schemas.microsoft.com/office/drawing/2014/main" id="{64D8F7B9-2A2C-F93F-3050-59793D1971FB}"/>
              </a:ext>
            </a:extLst>
          </p:cNvPr>
          <p:cNvSpPr/>
          <p:nvPr/>
        </p:nvSpPr>
        <p:spPr>
          <a:xfrm>
            <a:off x="125" y="0"/>
            <a:ext cx="9143875" cy="5143500"/>
          </a:xfrm>
          <a:prstGeom prst="rect">
            <a:avLst/>
          </a:prstGeom>
          <a:solidFill>
            <a:srgbClr val="0FC0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pic>
        <p:nvPicPr>
          <p:cNvPr id="654" name="Google Shape;654;p61" title="fairtrade-logo.png">
            <a:extLst>
              <a:ext uri="{FF2B5EF4-FFF2-40B4-BE49-F238E27FC236}">
                <a16:creationId xmlns:a16="http://schemas.microsoft.com/office/drawing/2014/main" id="{E9C69639-1D0C-B85C-6FA1-E8922FEA8353}"/>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sp>
        <p:nvSpPr>
          <p:cNvPr id="7" name="TextBox 6">
            <a:extLst>
              <a:ext uri="{FF2B5EF4-FFF2-40B4-BE49-F238E27FC236}">
                <a16:creationId xmlns:a16="http://schemas.microsoft.com/office/drawing/2014/main" id="{33BE53E8-C6C9-288E-8ADE-BF4E44DE1EE8}"/>
              </a:ext>
            </a:extLst>
          </p:cNvPr>
          <p:cNvSpPr txBox="1"/>
          <p:nvPr/>
        </p:nvSpPr>
        <p:spPr>
          <a:xfrm>
            <a:off x="362292" y="699224"/>
            <a:ext cx="8278395" cy="4451027"/>
          </a:xfrm>
          <a:prstGeom prst="rect">
            <a:avLst/>
          </a:prstGeom>
          <a:noFill/>
        </p:spPr>
        <p:txBody>
          <a:bodyPr wrap="square" lIns="91440" tIns="45720" rIns="91440" bIns="45720" anchor="t">
            <a:spAutoFit/>
          </a:bodyPr>
          <a:lstStyle/>
          <a:p>
            <a:pPr algn="ctr">
              <a:lnSpc>
                <a:spcPct val="115000"/>
              </a:lnSpc>
              <a:spcAft>
                <a:spcPts val="800"/>
              </a:spcAft>
            </a:pPr>
            <a:r>
              <a:rPr lang="en-GB" b="1" kern="150" noProof="0">
                <a:solidFill>
                  <a:schemeClr val="tx1"/>
                </a:solidFill>
                <a:latin typeface="Tw Cen MT" panose="020B0602020104020603" pitchFamily="34" charset="0"/>
                <a:ea typeface="Aptos" panose="020B0004020202020204" pitchFamily="34" charset="0"/>
                <a:cs typeface="Calibri"/>
              </a:rPr>
              <a:t> Sign the Brew it Fair petition</a:t>
            </a:r>
            <a:endParaRPr lang="en-GB" noProof="0">
              <a:solidFill>
                <a:schemeClr val="tx1"/>
              </a:solidFill>
              <a:latin typeface="Tw Cen MT" panose="020B0602020104020603" pitchFamily="34" charset="0"/>
            </a:endParaRPr>
          </a:p>
          <a:p>
            <a:pPr algn="ctr">
              <a:lnSpc>
                <a:spcPct val="114999"/>
              </a:lnSpc>
              <a:spcAft>
                <a:spcPts val="800"/>
              </a:spcAft>
            </a:pPr>
            <a:r>
              <a:rPr lang="en-GB" b="1" kern="150" noProof="0">
                <a:solidFill>
                  <a:schemeClr val="tx1"/>
                </a:solidFill>
                <a:latin typeface="Tw Cen MT" panose="020B0602020104020603" pitchFamily="34" charset="0"/>
                <a:cs typeface="Calibri"/>
              </a:rPr>
              <a:t>Ask the UK government to Brew it Fair and stand with the people behind the tea we drink</a:t>
            </a:r>
          </a:p>
          <a:p>
            <a:pPr>
              <a:lnSpc>
                <a:spcPct val="114999"/>
              </a:lnSpc>
              <a:spcAft>
                <a:spcPts val="800"/>
              </a:spcAft>
              <a:buNone/>
            </a:pPr>
            <a:br>
              <a:rPr lang="en-GB" kern="150" noProof="0">
                <a:latin typeface="Tw Cen MT" panose="020B0602020104020603" pitchFamily="34" charset="0"/>
                <a:ea typeface="Aptos" panose="020B0004020202020204" pitchFamily="34" charset="0"/>
                <a:cs typeface="Calibri" panose="020F0502020204030204" pitchFamily="34" charset="0"/>
              </a:rPr>
            </a:br>
            <a:r>
              <a:rPr lang="en-GB" kern="150" noProof="0">
                <a:solidFill>
                  <a:schemeClr val="tx1"/>
                </a:solidFill>
                <a:effectLst/>
                <a:latin typeface="Tw Cen MT" panose="020B0602020104020603" pitchFamily="34" charset="0"/>
                <a:ea typeface="Aptos" panose="020B0004020202020204" pitchFamily="34" charset="0"/>
                <a:cs typeface="Calibri"/>
              </a:rPr>
              <a:t>We are calling on the UK government to:</a:t>
            </a:r>
            <a:endParaRPr lang="en-GB" noProof="0">
              <a:solidFill>
                <a:schemeClr val="tx1"/>
              </a:solidFill>
              <a:latin typeface="Tw Cen MT" panose="020B0602020104020603" pitchFamily="34" charset="0"/>
            </a:endParaRPr>
          </a:p>
          <a:p>
            <a:pPr marL="342900" lvl="0" indent="-342900">
              <a:lnSpc>
                <a:spcPct val="115000"/>
              </a:lnSpc>
              <a:buFont typeface="+mj-lt"/>
              <a:buAutoNum type="arabicPeriod"/>
            </a:pPr>
            <a:r>
              <a:rPr lang="en-GB" kern="150" noProof="0">
                <a:solidFill>
                  <a:schemeClr val="tx1"/>
                </a:solidFill>
                <a:effectLst/>
                <a:latin typeface="Tw Cen MT" panose="020B0602020104020603" pitchFamily="34" charset="0"/>
                <a:ea typeface="Aptos" panose="020B0004020202020204" pitchFamily="34" charset="0"/>
                <a:cs typeface="Calibri"/>
              </a:rPr>
              <a:t>Introduce a UK law on Human </a:t>
            </a:r>
            <a:r>
              <a:rPr lang="en-GB" kern="150">
                <a:solidFill>
                  <a:schemeClr val="tx1"/>
                </a:solidFill>
                <a:latin typeface="Tw Cen MT" panose="020B0602020104020603" pitchFamily="34" charset="0"/>
                <a:ea typeface="Aptos" panose="020B0004020202020204" pitchFamily="34" charset="0"/>
                <a:cs typeface="Calibri"/>
              </a:rPr>
              <a:t>R</a:t>
            </a:r>
            <a:r>
              <a:rPr lang="en-GB" kern="150" noProof="0" err="1">
                <a:solidFill>
                  <a:schemeClr val="tx1"/>
                </a:solidFill>
                <a:effectLst/>
                <a:latin typeface="Tw Cen MT" panose="020B0602020104020603" pitchFamily="34" charset="0"/>
                <a:ea typeface="Aptos" panose="020B0004020202020204" pitchFamily="34" charset="0"/>
                <a:cs typeface="Calibri"/>
              </a:rPr>
              <a:t>ights</a:t>
            </a:r>
            <a:r>
              <a:rPr lang="en-GB" kern="150" noProof="0">
                <a:solidFill>
                  <a:schemeClr val="tx1"/>
                </a:solidFill>
                <a:effectLst/>
                <a:latin typeface="Tw Cen MT" panose="020B0602020104020603" pitchFamily="34" charset="0"/>
                <a:ea typeface="Aptos" panose="020B0004020202020204" pitchFamily="34" charset="0"/>
                <a:cs typeface="Calibri"/>
              </a:rPr>
              <a:t> and Environmental </a:t>
            </a:r>
            <a:r>
              <a:rPr lang="en-GB" kern="150">
                <a:solidFill>
                  <a:schemeClr val="tx1"/>
                </a:solidFill>
                <a:latin typeface="Tw Cen MT" panose="020B0602020104020603" pitchFamily="34" charset="0"/>
                <a:ea typeface="Aptos" panose="020B0004020202020204" pitchFamily="34" charset="0"/>
                <a:cs typeface="Calibri"/>
              </a:rPr>
              <a:t>D</a:t>
            </a:r>
            <a:r>
              <a:rPr lang="en-GB" kern="150" noProof="0" err="1">
                <a:solidFill>
                  <a:schemeClr val="tx1"/>
                </a:solidFill>
                <a:effectLst/>
                <a:latin typeface="Tw Cen MT" panose="020B0602020104020603" pitchFamily="34" charset="0"/>
                <a:ea typeface="Aptos" panose="020B0004020202020204" pitchFamily="34" charset="0"/>
                <a:cs typeface="Calibri"/>
              </a:rPr>
              <a:t>ue</a:t>
            </a:r>
            <a:r>
              <a:rPr lang="en-GB" kern="150" noProof="0">
                <a:solidFill>
                  <a:schemeClr val="tx1"/>
                </a:solidFill>
                <a:effectLst/>
                <a:latin typeface="Tw Cen MT" panose="020B0602020104020603" pitchFamily="34" charset="0"/>
                <a:ea typeface="Aptos" panose="020B0004020202020204" pitchFamily="34" charset="0"/>
                <a:cs typeface="Calibri"/>
              </a:rPr>
              <a:t> </a:t>
            </a:r>
            <a:r>
              <a:rPr lang="en-GB" kern="150">
                <a:solidFill>
                  <a:schemeClr val="tx1"/>
                </a:solidFill>
                <a:latin typeface="Tw Cen MT" panose="020B0602020104020603" pitchFamily="34" charset="0"/>
                <a:ea typeface="Aptos" panose="020B0004020202020204" pitchFamily="34" charset="0"/>
                <a:cs typeface="Calibri"/>
              </a:rPr>
              <a:t>D</a:t>
            </a:r>
            <a:r>
              <a:rPr lang="en-GB" kern="150" noProof="0" err="1">
                <a:solidFill>
                  <a:schemeClr val="tx1"/>
                </a:solidFill>
                <a:effectLst/>
                <a:latin typeface="Tw Cen MT" panose="020B0602020104020603" pitchFamily="34" charset="0"/>
                <a:ea typeface="Aptos" panose="020B0004020202020204" pitchFamily="34" charset="0"/>
                <a:cs typeface="Calibri"/>
              </a:rPr>
              <a:t>iligence</a:t>
            </a:r>
            <a:r>
              <a:rPr lang="en-GB" kern="150" noProof="0">
                <a:solidFill>
                  <a:schemeClr val="tx1"/>
                </a:solidFill>
                <a:effectLst/>
                <a:latin typeface="Tw Cen MT" panose="020B0602020104020603" pitchFamily="34" charset="0"/>
                <a:ea typeface="Aptos" panose="020B0004020202020204" pitchFamily="34" charset="0"/>
                <a:cs typeface="Calibri"/>
              </a:rPr>
              <a:t> (HREDD) that is centred on the needs of overseas farmers and workers. This legislation must focus on supporting living incomes and living wages, ensuring that the costs and burdens of proof and compliance are not passed onto those farmers and workers, and addressing unsustainable purchasing practices, pricing structures and business models which undermine progress. </a:t>
            </a:r>
            <a:br>
              <a:rPr lang="en-GB" kern="150" noProof="0">
                <a:solidFill>
                  <a:schemeClr val="tx1"/>
                </a:solidFill>
                <a:effectLst/>
                <a:latin typeface="Tw Cen MT" panose="020B0602020104020603" pitchFamily="34" charset="0"/>
                <a:ea typeface="Aptos" panose="020B0004020202020204" pitchFamily="34" charset="0"/>
                <a:cs typeface="Calibri"/>
              </a:rPr>
            </a:br>
            <a:endParaRPr lang="en-GB" kern="150" noProof="0">
              <a:solidFill>
                <a:schemeClr val="tx1"/>
              </a:solidFill>
              <a:latin typeface="Tw Cen MT" panose="020B0602020104020603" pitchFamily="34" charset="0"/>
              <a:ea typeface="Aptos" panose="020B0004020202020204" pitchFamily="34" charset="0"/>
              <a:cs typeface="Calibri"/>
            </a:endParaRPr>
          </a:p>
          <a:p>
            <a:pPr marL="342900" lvl="0" indent="-342900">
              <a:lnSpc>
                <a:spcPct val="115000"/>
              </a:lnSpc>
              <a:buFont typeface="+mj-lt"/>
              <a:buAutoNum type="arabicPeriod"/>
            </a:pPr>
            <a:r>
              <a:rPr lang="en-GB" kern="150" noProof="0">
                <a:solidFill>
                  <a:schemeClr val="tx1"/>
                </a:solidFill>
                <a:effectLst/>
                <a:latin typeface="Tw Cen MT" panose="020B0602020104020603" pitchFamily="34" charset="0"/>
                <a:ea typeface="Aptos" panose="020B0004020202020204" pitchFamily="34" charset="0"/>
                <a:cs typeface="Calibri"/>
              </a:rPr>
              <a:t>Collaborate with businesses to change the future of the tea sector.</a:t>
            </a:r>
            <a:br>
              <a:rPr lang="en-GB" kern="150" noProof="0">
                <a:solidFill>
                  <a:schemeClr val="tx1"/>
                </a:solidFill>
                <a:effectLst/>
                <a:latin typeface="Tw Cen MT" panose="020B0602020104020603" pitchFamily="34" charset="0"/>
                <a:ea typeface="Aptos" panose="020B0004020202020204" pitchFamily="34" charset="0"/>
                <a:cs typeface="Calibri"/>
              </a:rPr>
            </a:br>
            <a:endParaRPr lang="en-GB" kern="150" noProof="0">
              <a:solidFill>
                <a:schemeClr val="tx1"/>
              </a:solidFill>
              <a:latin typeface="Tw Cen MT" panose="020B0602020104020603" pitchFamily="34" charset="0"/>
              <a:ea typeface="Aptos" panose="020B0004020202020204" pitchFamily="34" charset="0"/>
              <a:cs typeface="Calibri"/>
            </a:endParaRPr>
          </a:p>
          <a:p>
            <a:pPr marL="342900" lvl="0" indent="-342900">
              <a:lnSpc>
                <a:spcPct val="115000"/>
              </a:lnSpc>
              <a:buFont typeface="+mj-lt"/>
              <a:buAutoNum type="arabicPeriod"/>
            </a:pPr>
            <a:r>
              <a:rPr lang="en-GB" kern="150" noProof="0">
                <a:solidFill>
                  <a:schemeClr val="tx1"/>
                </a:solidFill>
                <a:effectLst/>
                <a:latin typeface="Tw Cen MT" panose="020B0602020104020603" pitchFamily="34" charset="0"/>
                <a:ea typeface="Aptos" panose="020B0004020202020204" pitchFamily="34" charset="0"/>
                <a:cs typeface="Calibri"/>
              </a:rPr>
              <a:t>Honour the UK’s International Climate Finance commitment to ensure aid and climate funds can support the people behind the tea we drink to adapt and build resilience to climate change. </a:t>
            </a:r>
          </a:p>
          <a:p>
            <a:pPr algn="ctr">
              <a:lnSpc>
                <a:spcPct val="115000"/>
              </a:lnSpc>
              <a:spcAft>
                <a:spcPts val="800"/>
              </a:spcAft>
            </a:pPr>
            <a:endParaRPr lang="en-GB" b="1" kern="150" noProof="0">
              <a:solidFill>
                <a:schemeClr val="tx1"/>
              </a:solidFill>
              <a:effectLst/>
              <a:latin typeface="Tw Cen MT" panose="020B0602020104020603" pitchFamily="34" charset="0"/>
              <a:ea typeface="Aptos" panose="020B0004020202020204" pitchFamily="34" charset="0"/>
              <a:cs typeface="Calibri" panose="020F0502020204030204" pitchFamily="34" charset="0"/>
            </a:endParaRPr>
          </a:p>
          <a:p>
            <a:pPr algn="ctr">
              <a:lnSpc>
                <a:spcPct val="115000"/>
              </a:lnSpc>
              <a:spcAft>
                <a:spcPts val="800"/>
              </a:spcAft>
            </a:pPr>
            <a:r>
              <a:rPr lang="en-GB" b="1" kern="150" noProof="0">
                <a:solidFill>
                  <a:srgbClr val="0097A7"/>
                </a:solidFill>
                <a:latin typeface="Tw Cen MT" panose="020B0602020104020603" pitchFamily="34" charset="0"/>
                <a:ea typeface="Aptos" panose="020B0004020202020204" pitchFamily="34" charset="0"/>
                <a:cs typeface="Calibri"/>
                <a:hlinkClick r:id="rId4">
                  <a:extLst>
                    <a:ext uri="{A12FA001-AC4F-418D-AE19-62706E023703}">
                      <ahyp:hlinkClr xmlns:ahyp="http://schemas.microsoft.com/office/drawing/2018/hyperlinkcolor" val="tx"/>
                    </a:ext>
                  </a:extLst>
                </a:hlinkClick>
              </a:rPr>
              <a:t>Sign the petition now and grow our tea-total</a:t>
            </a:r>
            <a:r>
              <a:rPr lang="en-GB" b="1" u="sng" kern="150" noProof="0">
                <a:solidFill>
                  <a:srgbClr val="7030A0"/>
                </a:solidFill>
                <a:latin typeface="Tw Cen MT" panose="020B0602020104020603" pitchFamily="34" charset="0"/>
                <a:ea typeface="Aptos" panose="020B0004020202020204" pitchFamily="34" charset="0"/>
                <a:cs typeface="Calibri"/>
                <a:hlinkClick r:id="rId4">
                  <a:extLst>
                    <a:ext uri="{A12FA001-AC4F-418D-AE19-62706E023703}">
                      <ahyp:hlinkClr xmlns:ahyp="http://schemas.microsoft.com/office/drawing/2018/hyperlinkcolor" val="tx"/>
                    </a:ext>
                  </a:extLst>
                </a:hlinkClick>
              </a:rPr>
              <a:t>!</a:t>
            </a:r>
            <a:endParaRPr lang="en-GB" b="1" u="sng" kern="150" noProof="0">
              <a:solidFill>
                <a:srgbClr val="7030A0"/>
              </a:solidFill>
              <a:latin typeface="Tw Cen MT" panose="020B0602020104020603" pitchFamily="34" charset="0"/>
              <a:ea typeface="Aptos" panose="020B0004020202020204" pitchFamily="34" charset="0"/>
              <a:cs typeface="Calibri"/>
            </a:endParaRPr>
          </a:p>
        </p:txBody>
      </p:sp>
      <p:pic>
        <p:nvPicPr>
          <p:cNvPr id="5" name="Picture 4" descr="A black and white sign with white text&#10;&#10;AI-generated content may be incorrect.">
            <a:extLst>
              <a:ext uri="{FF2B5EF4-FFF2-40B4-BE49-F238E27FC236}">
                <a16:creationId xmlns:a16="http://schemas.microsoft.com/office/drawing/2014/main" id="{637EF41F-0ECC-D246-35FB-311D4BD48D70}"/>
              </a:ext>
            </a:extLst>
          </p:cNvPr>
          <p:cNvPicPr>
            <a:picLocks noChangeAspect="1"/>
          </p:cNvPicPr>
          <p:nvPr/>
        </p:nvPicPr>
        <p:blipFill>
          <a:blip r:embed="rId5"/>
          <a:stretch>
            <a:fillRect/>
          </a:stretch>
        </p:blipFill>
        <p:spPr>
          <a:xfrm rot="-600000">
            <a:off x="423300" y="172400"/>
            <a:ext cx="1721855" cy="902102"/>
          </a:xfrm>
          <a:prstGeom prst="rect">
            <a:avLst/>
          </a:prstGeom>
        </p:spPr>
      </p:pic>
    </p:spTree>
    <p:extLst>
      <p:ext uri="{BB962C8B-B14F-4D97-AF65-F5344CB8AC3E}">
        <p14:creationId xmlns:p14="http://schemas.microsoft.com/office/powerpoint/2010/main" val="3905583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7">
          <a:extLst>
            <a:ext uri="{FF2B5EF4-FFF2-40B4-BE49-F238E27FC236}">
              <a16:creationId xmlns:a16="http://schemas.microsoft.com/office/drawing/2014/main" id="{1B332B46-43DE-97EC-49B6-73DA37666506}"/>
            </a:ext>
          </a:extLst>
        </p:cNvPr>
        <p:cNvGrpSpPr/>
        <p:nvPr/>
      </p:nvGrpSpPr>
      <p:grpSpPr>
        <a:xfrm>
          <a:off x="0" y="0"/>
          <a:ext cx="0" cy="0"/>
          <a:chOff x="0" y="0"/>
          <a:chExt cx="0" cy="0"/>
        </a:xfrm>
      </p:grpSpPr>
      <p:sp>
        <p:nvSpPr>
          <p:cNvPr id="648" name="Google Shape;648;p61">
            <a:extLst>
              <a:ext uri="{FF2B5EF4-FFF2-40B4-BE49-F238E27FC236}">
                <a16:creationId xmlns:a16="http://schemas.microsoft.com/office/drawing/2014/main" id="{F602BEA4-8AC5-1E5D-3AB5-AD45A1C84CAC}"/>
              </a:ext>
            </a:extLst>
          </p:cNvPr>
          <p:cNvSpPr txBox="1"/>
          <p:nvPr/>
        </p:nvSpPr>
        <p:spPr>
          <a:xfrm>
            <a:off x="150600" y="2571750"/>
            <a:ext cx="2059800" cy="23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800" noProof="0">
              <a:solidFill>
                <a:schemeClr val="dk2"/>
              </a:solidFill>
              <a:latin typeface="Tw Cen MT" panose="020B0602020104020603" pitchFamily="34" charset="0"/>
            </a:endParaRPr>
          </a:p>
        </p:txBody>
      </p:sp>
      <p:sp>
        <p:nvSpPr>
          <p:cNvPr id="651" name="Google Shape;651;p61">
            <a:extLst>
              <a:ext uri="{FF2B5EF4-FFF2-40B4-BE49-F238E27FC236}">
                <a16:creationId xmlns:a16="http://schemas.microsoft.com/office/drawing/2014/main" id="{D692ED15-53CC-605E-1D3B-E67CC4A647C8}"/>
              </a:ext>
            </a:extLst>
          </p:cNvPr>
          <p:cNvSpPr/>
          <p:nvPr/>
        </p:nvSpPr>
        <p:spPr>
          <a:xfrm>
            <a:off x="125" y="7829"/>
            <a:ext cx="9143875" cy="5143500"/>
          </a:xfrm>
          <a:prstGeom prst="rect">
            <a:avLst/>
          </a:prstGeom>
          <a:solidFill>
            <a:srgbClr val="0FC0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pic>
        <p:nvPicPr>
          <p:cNvPr id="654" name="Google Shape;654;p61" title="fairtrade-logo.png">
            <a:extLst>
              <a:ext uri="{FF2B5EF4-FFF2-40B4-BE49-F238E27FC236}">
                <a16:creationId xmlns:a16="http://schemas.microsoft.com/office/drawing/2014/main" id="{1E5E67B0-AFA8-BE3A-9487-8CEEFD26B311}"/>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sp>
        <p:nvSpPr>
          <p:cNvPr id="7" name="TextBox 6">
            <a:extLst>
              <a:ext uri="{FF2B5EF4-FFF2-40B4-BE49-F238E27FC236}">
                <a16:creationId xmlns:a16="http://schemas.microsoft.com/office/drawing/2014/main" id="{05EF9371-0AC7-349E-9ADB-014625D58B56}"/>
              </a:ext>
            </a:extLst>
          </p:cNvPr>
          <p:cNvSpPr txBox="1"/>
          <p:nvPr/>
        </p:nvSpPr>
        <p:spPr>
          <a:xfrm>
            <a:off x="432802" y="714162"/>
            <a:ext cx="8278395" cy="4337149"/>
          </a:xfrm>
          <a:prstGeom prst="rect">
            <a:avLst/>
          </a:prstGeom>
          <a:noFill/>
        </p:spPr>
        <p:txBody>
          <a:bodyPr wrap="square" lIns="91440" tIns="45720" rIns="91440" bIns="45720" anchor="t">
            <a:spAutoFit/>
          </a:bodyPr>
          <a:lstStyle/>
          <a:p>
            <a:pPr algn="ctr">
              <a:lnSpc>
                <a:spcPct val="115000"/>
              </a:lnSpc>
              <a:spcAft>
                <a:spcPts val="800"/>
              </a:spcAft>
            </a:pPr>
            <a:r>
              <a:rPr lang="en-GB" b="1" kern="150" noProof="0">
                <a:solidFill>
                  <a:schemeClr val="tx1"/>
                </a:solidFill>
                <a:latin typeface="Tw Cen MT" panose="020B0602020104020603" pitchFamily="34" charset="0"/>
                <a:ea typeface="Aptos" panose="020B0004020202020204" pitchFamily="34" charset="0"/>
                <a:cs typeface="Calibri"/>
              </a:rPr>
              <a:t>Ask your MP to support Brew it Fair</a:t>
            </a:r>
            <a:endParaRPr lang="en-GB" noProof="0">
              <a:solidFill>
                <a:schemeClr val="tx1"/>
              </a:solidFill>
              <a:latin typeface="Tw Cen MT" panose="020B0602020104020603" pitchFamily="34" charset="0"/>
            </a:endParaRPr>
          </a:p>
          <a:p>
            <a:endParaRPr lang="en-GB" b="1" kern="150" noProof="0">
              <a:solidFill>
                <a:schemeClr val="tx1"/>
              </a:solidFill>
              <a:latin typeface="Tw Cen MT" panose="020B0602020104020603" pitchFamily="34" charset="0"/>
              <a:cs typeface="Calibri"/>
            </a:endParaRPr>
          </a:p>
          <a:p>
            <a:pPr algn="ctr"/>
            <a:r>
              <a:rPr lang="en-GB" b="1" kern="150" noProof="0">
                <a:solidFill>
                  <a:schemeClr val="tx1"/>
                </a:solidFill>
                <a:latin typeface="Tw Cen MT" panose="020B0602020104020603" pitchFamily="34" charset="0"/>
                <a:cs typeface="Calibri"/>
              </a:rPr>
              <a:t>Ask your MP to support the Brew it Fair Early Day Motion </a:t>
            </a:r>
          </a:p>
          <a:p>
            <a:pPr algn="ctr"/>
            <a:endParaRPr lang="en-GB" b="1" kern="150" noProof="0">
              <a:solidFill>
                <a:schemeClr val="tx1"/>
              </a:solidFill>
              <a:latin typeface="Tw Cen MT" panose="020B0602020104020603" pitchFamily="34" charset="0"/>
              <a:cs typeface="Calibri"/>
            </a:endParaRPr>
          </a:p>
          <a:p>
            <a:pPr algn="ctr"/>
            <a:r>
              <a:rPr lang="en-GB" kern="150" noProof="0">
                <a:solidFill>
                  <a:schemeClr val="tx1"/>
                </a:solidFill>
                <a:latin typeface="Tw Cen MT" panose="020B0602020104020603" pitchFamily="34" charset="0"/>
                <a:cs typeface="Calibri"/>
              </a:rPr>
              <a:t>Martin Rhodes MP, Chair of the All-Party Parliamentary Group for Fairtrade, has tabled an Early Day Motion for International Tea Day, supporting the petition.</a:t>
            </a:r>
          </a:p>
          <a:p>
            <a:pPr algn="ctr"/>
            <a:endParaRPr lang="en-GB" kern="150">
              <a:solidFill>
                <a:schemeClr val="tx1"/>
              </a:solidFill>
              <a:latin typeface="Tw Cen MT" panose="020B0602020104020603" pitchFamily="34" charset="0"/>
              <a:cs typeface="Calibri"/>
            </a:endParaRPr>
          </a:p>
          <a:p>
            <a:pPr algn="ctr"/>
            <a:r>
              <a:rPr lang="en-GB" b="1" kern="150" noProof="0">
                <a:solidFill>
                  <a:schemeClr val="tx1"/>
                </a:solidFill>
                <a:latin typeface="Tw Cen MT" panose="020B0602020104020603" pitchFamily="34" charset="0"/>
                <a:cs typeface="Calibri"/>
              </a:rPr>
              <a:t>You will receive an email with a quick and easy way of asking your MP to sign on to the Earley Day Motion and show their support for Brewing it Fair in June.</a:t>
            </a:r>
          </a:p>
          <a:p>
            <a:pPr algn="ctr"/>
            <a:endParaRPr lang="en-GB" b="1" kern="150">
              <a:solidFill>
                <a:schemeClr val="tx1"/>
              </a:solidFill>
              <a:latin typeface="Tw Cen MT" panose="020B0602020104020603" pitchFamily="34" charset="0"/>
              <a:cs typeface="Calibri"/>
            </a:endParaRPr>
          </a:p>
          <a:p>
            <a:endParaRPr lang="en-GB" b="1" kern="150" noProof="0">
              <a:solidFill>
                <a:schemeClr val="tx1"/>
              </a:solidFill>
              <a:latin typeface="Tw Cen MT" panose="020B0602020104020603" pitchFamily="34" charset="0"/>
              <a:cs typeface="Calibri"/>
            </a:endParaRPr>
          </a:p>
          <a:p>
            <a:r>
              <a:rPr lang="en-GB" b="1" kern="150" noProof="0">
                <a:solidFill>
                  <a:schemeClr val="tx1"/>
                </a:solidFill>
                <a:latin typeface="Tw Cen MT" panose="020B0602020104020603" pitchFamily="34" charset="0"/>
                <a:cs typeface="Calibri"/>
              </a:rPr>
              <a:t>What is an Early Day Motion?</a:t>
            </a:r>
            <a:r>
              <a:rPr lang="en-GB" kern="150" noProof="0">
                <a:solidFill>
                  <a:schemeClr val="tx1"/>
                </a:solidFill>
                <a:latin typeface="Tw Cen MT" panose="020B0602020104020603" pitchFamily="34" charset="0"/>
                <a:cs typeface="Calibri"/>
              </a:rPr>
              <a:t> Parliamentarians in the UK can table a motion within the Westminster parliamentary system. By attracting the signatures of other MPs, Early Day Motions can be used to demonstrate the level of parliamentary support for a particular cause or point of view. Parliamentary support will highlight the need for the UK government to brew it fair and stand with the people behind the tea we drink.</a:t>
            </a:r>
          </a:p>
          <a:p>
            <a:pPr algn="ctr"/>
            <a:endParaRPr lang="en-GB" kern="150" noProof="0">
              <a:solidFill>
                <a:schemeClr val="tx1"/>
              </a:solidFill>
              <a:latin typeface="Tw Cen MT" panose="020B0602020104020603" pitchFamily="34" charset="0"/>
              <a:cs typeface="Calibri"/>
            </a:endParaRPr>
          </a:p>
          <a:p>
            <a:endParaRPr lang="en-GB" kern="150" noProof="0">
              <a:solidFill>
                <a:schemeClr val="tx1"/>
              </a:solidFill>
              <a:latin typeface="Tw Cen MT" panose="020B0602020104020603" pitchFamily="34" charset="0"/>
              <a:cs typeface="Calibri"/>
            </a:endParaRPr>
          </a:p>
          <a:p>
            <a:endParaRPr lang="en-GB" kern="150" noProof="0">
              <a:solidFill>
                <a:schemeClr val="tx1"/>
              </a:solidFill>
              <a:latin typeface="Tw Cen MT" panose="020B0602020104020603" pitchFamily="34" charset="0"/>
              <a:cs typeface="Calibri"/>
            </a:endParaRPr>
          </a:p>
          <a:p>
            <a:pPr marL="342900" indent="-342900">
              <a:lnSpc>
                <a:spcPct val="115000"/>
              </a:lnSpc>
              <a:buAutoNum type="arabicPeriod"/>
            </a:pPr>
            <a:endParaRPr lang="en-GB" kern="150" noProof="0">
              <a:solidFill>
                <a:schemeClr val="tx1"/>
              </a:solidFill>
              <a:latin typeface="Tw Cen MT" panose="020B0602020104020603" pitchFamily="34" charset="0"/>
              <a:cs typeface="Calibri" panose="020F0502020204030204" pitchFamily="34" charset="0"/>
            </a:endParaRPr>
          </a:p>
        </p:txBody>
      </p:sp>
      <p:pic>
        <p:nvPicPr>
          <p:cNvPr id="3" name="Picture 2" descr="A black and white sign with white text&#10;&#10;AI-generated content may be incorrect.">
            <a:extLst>
              <a:ext uri="{FF2B5EF4-FFF2-40B4-BE49-F238E27FC236}">
                <a16:creationId xmlns:a16="http://schemas.microsoft.com/office/drawing/2014/main" id="{CE7E909D-D0C3-9615-E8DA-21A42D9B7605}"/>
              </a:ext>
            </a:extLst>
          </p:cNvPr>
          <p:cNvPicPr>
            <a:picLocks noChangeAspect="1"/>
          </p:cNvPicPr>
          <p:nvPr/>
        </p:nvPicPr>
        <p:blipFill>
          <a:blip r:embed="rId4"/>
          <a:stretch>
            <a:fillRect/>
          </a:stretch>
        </p:blipFill>
        <p:spPr>
          <a:xfrm rot="21240000">
            <a:off x="242285" y="196407"/>
            <a:ext cx="1765261" cy="945508"/>
          </a:xfrm>
          <a:prstGeom prst="rect">
            <a:avLst/>
          </a:prstGeom>
        </p:spPr>
      </p:pic>
    </p:spTree>
    <p:extLst>
      <p:ext uri="{BB962C8B-B14F-4D97-AF65-F5344CB8AC3E}">
        <p14:creationId xmlns:p14="http://schemas.microsoft.com/office/powerpoint/2010/main" val="4202115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7">
          <a:extLst>
            <a:ext uri="{FF2B5EF4-FFF2-40B4-BE49-F238E27FC236}">
              <a16:creationId xmlns:a16="http://schemas.microsoft.com/office/drawing/2014/main" id="{53B0F47E-B10A-73FF-05E6-689CB22879F0}"/>
            </a:ext>
          </a:extLst>
        </p:cNvPr>
        <p:cNvGrpSpPr/>
        <p:nvPr/>
      </p:nvGrpSpPr>
      <p:grpSpPr>
        <a:xfrm>
          <a:off x="0" y="0"/>
          <a:ext cx="0" cy="0"/>
          <a:chOff x="0" y="0"/>
          <a:chExt cx="0" cy="0"/>
        </a:xfrm>
      </p:grpSpPr>
      <p:sp>
        <p:nvSpPr>
          <p:cNvPr id="648" name="Google Shape;648;p61">
            <a:extLst>
              <a:ext uri="{FF2B5EF4-FFF2-40B4-BE49-F238E27FC236}">
                <a16:creationId xmlns:a16="http://schemas.microsoft.com/office/drawing/2014/main" id="{D4AB36E5-B228-BB47-03CA-12F4CCB296D8}"/>
              </a:ext>
            </a:extLst>
          </p:cNvPr>
          <p:cNvSpPr txBox="1"/>
          <p:nvPr/>
        </p:nvSpPr>
        <p:spPr>
          <a:xfrm>
            <a:off x="150600" y="2571750"/>
            <a:ext cx="2059800" cy="23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800" noProof="0">
              <a:solidFill>
                <a:schemeClr val="dk2"/>
              </a:solidFill>
              <a:latin typeface="Tw Cen MT" panose="020B0602020104020603" pitchFamily="34" charset="0"/>
            </a:endParaRPr>
          </a:p>
        </p:txBody>
      </p:sp>
      <p:sp>
        <p:nvSpPr>
          <p:cNvPr id="651" name="Google Shape;651;p61">
            <a:extLst>
              <a:ext uri="{FF2B5EF4-FFF2-40B4-BE49-F238E27FC236}">
                <a16:creationId xmlns:a16="http://schemas.microsoft.com/office/drawing/2014/main" id="{8F03BC72-C7A1-4C13-3BBC-14E23C570ED3}"/>
              </a:ext>
            </a:extLst>
          </p:cNvPr>
          <p:cNvSpPr/>
          <p:nvPr/>
        </p:nvSpPr>
        <p:spPr>
          <a:xfrm>
            <a:off x="125" y="0"/>
            <a:ext cx="9143875" cy="5143500"/>
          </a:xfrm>
          <a:prstGeom prst="rect">
            <a:avLst/>
          </a:prstGeom>
          <a:solidFill>
            <a:srgbClr val="0FC0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pic>
        <p:nvPicPr>
          <p:cNvPr id="654" name="Google Shape;654;p61" title="fairtrade-logo.png">
            <a:extLst>
              <a:ext uri="{FF2B5EF4-FFF2-40B4-BE49-F238E27FC236}">
                <a16:creationId xmlns:a16="http://schemas.microsoft.com/office/drawing/2014/main" id="{E2603CA7-94E5-DCA9-FD2D-71673DAD502C}"/>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sp>
        <p:nvSpPr>
          <p:cNvPr id="7" name="TextBox 6">
            <a:extLst>
              <a:ext uri="{FF2B5EF4-FFF2-40B4-BE49-F238E27FC236}">
                <a16:creationId xmlns:a16="http://schemas.microsoft.com/office/drawing/2014/main" id="{A178EB02-BEA9-2401-74BB-2DE6AEE698B6}"/>
              </a:ext>
            </a:extLst>
          </p:cNvPr>
          <p:cNvSpPr txBox="1"/>
          <p:nvPr/>
        </p:nvSpPr>
        <p:spPr>
          <a:xfrm>
            <a:off x="282816" y="718152"/>
            <a:ext cx="8473257" cy="4371838"/>
          </a:xfrm>
          <a:prstGeom prst="rect">
            <a:avLst/>
          </a:prstGeom>
          <a:noFill/>
        </p:spPr>
        <p:txBody>
          <a:bodyPr wrap="square" lIns="91440" tIns="45720" rIns="91440" bIns="45720" anchor="t">
            <a:spAutoFit/>
          </a:bodyPr>
          <a:lstStyle/>
          <a:p>
            <a:pPr algn="ctr">
              <a:lnSpc>
                <a:spcPct val="115000"/>
              </a:lnSpc>
              <a:spcAft>
                <a:spcPts val="800"/>
              </a:spcAft>
            </a:pPr>
            <a:r>
              <a:rPr lang="en-GB" sz="2400" b="1" kern="150" noProof="0">
                <a:solidFill>
                  <a:schemeClr val="tx1"/>
                </a:solidFill>
                <a:latin typeface="Tw Cen MT" panose="020B0602020104020603" pitchFamily="34" charset="0"/>
                <a:ea typeface="Aptos" panose="020B0004020202020204" pitchFamily="34" charset="0"/>
                <a:cs typeface="Calibri"/>
              </a:rPr>
              <a:t>Fairtrade Fortnight</a:t>
            </a:r>
            <a:endParaRPr lang="en-GB" sz="2000" b="1" kern="150" noProof="0">
              <a:solidFill>
                <a:schemeClr val="tx1"/>
              </a:solidFill>
              <a:effectLst/>
              <a:latin typeface="Tw Cen MT" panose="020B0602020104020603" pitchFamily="34" charset="0"/>
              <a:ea typeface="Aptos" panose="020B0004020202020204" pitchFamily="34" charset="0"/>
              <a:cs typeface="Calibri" panose="020F0502020204030204" pitchFamily="34" charset="0"/>
            </a:endParaRPr>
          </a:p>
          <a:p>
            <a:pPr algn="ctr">
              <a:lnSpc>
                <a:spcPct val="114999"/>
              </a:lnSpc>
              <a:spcAft>
                <a:spcPts val="800"/>
              </a:spcAft>
            </a:pPr>
            <a:endParaRPr lang="en-GB" sz="1200" kern="150" noProof="0">
              <a:solidFill>
                <a:schemeClr val="tx1"/>
              </a:solidFill>
              <a:latin typeface="Tw Cen MT" panose="020B0602020104020603" pitchFamily="34" charset="0"/>
              <a:ea typeface="Aptos" panose="020B0004020202020204" pitchFamily="34" charset="0"/>
              <a:cs typeface="Calibri" panose="020F0502020204030204" pitchFamily="34" charset="0"/>
            </a:endParaRPr>
          </a:p>
          <a:p>
            <a:pPr algn="ctr">
              <a:lnSpc>
                <a:spcPct val="114999"/>
              </a:lnSpc>
              <a:spcAft>
                <a:spcPts val="800"/>
              </a:spcAft>
            </a:pPr>
            <a:r>
              <a:rPr lang="en-GB" sz="1600" b="1" kern="150" noProof="0">
                <a:solidFill>
                  <a:schemeClr val="tx1"/>
                </a:solidFill>
                <a:latin typeface="Tw Cen MT" panose="020B0602020104020603" pitchFamily="34" charset="0"/>
                <a:cs typeface="Calibri"/>
              </a:rPr>
              <a:t>During Fairtrade Fortnight 22 September – 05 October support Brew it Fair by running a local event!</a:t>
            </a:r>
            <a:endParaRPr lang="en-GB" sz="1600" b="1" noProof="0">
              <a:solidFill>
                <a:schemeClr val="tx1"/>
              </a:solidFill>
              <a:latin typeface="Tw Cen MT" panose="020B0602020104020603" pitchFamily="34" charset="0"/>
            </a:endParaRPr>
          </a:p>
          <a:p>
            <a:pPr algn="ctr">
              <a:lnSpc>
                <a:spcPct val="114999"/>
              </a:lnSpc>
              <a:spcAft>
                <a:spcPts val="800"/>
              </a:spcAft>
            </a:pPr>
            <a:r>
              <a:rPr lang="en-GB" sz="1600" kern="150" noProof="0">
                <a:solidFill>
                  <a:schemeClr val="tx1"/>
                </a:solidFill>
                <a:latin typeface="Tw Cen MT" panose="020B0602020104020603" pitchFamily="34" charset="0"/>
                <a:ea typeface="Aptos" panose="020B0004020202020204" pitchFamily="34" charset="0"/>
                <a:cs typeface="Calibri"/>
              </a:rPr>
              <a:t>Mark your calendars for Fairtrade Fortnight! From 22 September – 05 October, Fairtrade supporters nationwide will come together to celebrate the ongoing impact of the movement, highlight the challenges the people who pick and grow our tea face every day, and continue to push their communities and MPs to take action.</a:t>
            </a:r>
          </a:p>
          <a:p>
            <a:pPr algn="ctr">
              <a:lnSpc>
                <a:spcPct val="114999"/>
              </a:lnSpc>
              <a:spcAft>
                <a:spcPts val="800"/>
              </a:spcAft>
            </a:pPr>
            <a:endParaRPr lang="en-GB" sz="1600" kern="150" noProof="0">
              <a:solidFill>
                <a:schemeClr val="tx1"/>
              </a:solidFill>
              <a:latin typeface="Tw Cen MT" panose="020B0602020104020603" pitchFamily="34" charset="0"/>
              <a:ea typeface="Aptos" panose="020B0004020202020204" pitchFamily="34" charset="0"/>
              <a:cs typeface="Calibri" panose="020F0502020204030204" pitchFamily="34" charset="0"/>
            </a:endParaRPr>
          </a:p>
          <a:p>
            <a:pPr algn="ctr">
              <a:lnSpc>
                <a:spcPct val="114999"/>
              </a:lnSpc>
              <a:spcAft>
                <a:spcPts val="800"/>
              </a:spcAft>
            </a:pPr>
            <a:r>
              <a:rPr lang="en-GB" sz="1600" b="1" kern="150" noProof="0">
                <a:solidFill>
                  <a:schemeClr val="tx1"/>
                </a:solidFill>
                <a:latin typeface="Tw Cen MT" panose="020B0602020104020603" pitchFamily="34" charset="0"/>
                <a:ea typeface="Aptos" panose="020B0004020202020204" pitchFamily="34" charset="0"/>
                <a:cs typeface="Calibri"/>
              </a:rPr>
              <a:t>Campaigners will receive a Fairtrade Fortnight toolkit and opportunity to order an event pack later in 2025</a:t>
            </a:r>
            <a:br>
              <a:rPr lang="en-GB" sz="1600" kern="150" noProof="0">
                <a:latin typeface="Tw Cen MT" panose="020B0602020104020603" pitchFamily="34" charset="0"/>
                <a:ea typeface="Aptos" panose="020B0004020202020204" pitchFamily="34" charset="0"/>
                <a:cs typeface="Calibri" panose="020F0502020204030204" pitchFamily="34" charset="0"/>
              </a:rPr>
            </a:br>
            <a:endParaRPr lang="en-GB" kern="150" noProof="0">
              <a:solidFill>
                <a:schemeClr val="tx1"/>
              </a:solidFill>
              <a:effectLst/>
              <a:latin typeface="Tw Cen MT" panose="020B0602020104020603" pitchFamily="34" charset="0"/>
              <a:ea typeface="Aptos" panose="020B0004020202020204" pitchFamily="34" charset="0"/>
              <a:cs typeface="Calibri"/>
            </a:endParaRPr>
          </a:p>
          <a:p>
            <a:pPr marL="342900" lvl="0" indent="-342900">
              <a:lnSpc>
                <a:spcPct val="115000"/>
              </a:lnSpc>
              <a:buFont typeface="+mj-lt"/>
              <a:buAutoNum type="arabicPeriod"/>
            </a:pPr>
            <a:endParaRPr lang="en-GB" kern="150" noProof="0">
              <a:solidFill>
                <a:schemeClr val="tx1"/>
              </a:solidFill>
              <a:latin typeface="Tw Cen MT" panose="020B0602020104020603" pitchFamily="34" charset="0"/>
              <a:ea typeface="Aptos" panose="020B0004020202020204" pitchFamily="34" charset="0"/>
              <a:cs typeface="Calibri" panose="020F0502020204030204" pitchFamily="34" charset="0"/>
            </a:endParaRPr>
          </a:p>
        </p:txBody>
      </p:sp>
      <p:pic>
        <p:nvPicPr>
          <p:cNvPr id="3" name="Picture 2" descr="A black and white sign with white text&#10;&#10;AI-generated content may be incorrect.">
            <a:extLst>
              <a:ext uri="{FF2B5EF4-FFF2-40B4-BE49-F238E27FC236}">
                <a16:creationId xmlns:a16="http://schemas.microsoft.com/office/drawing/2014/main" id="{32BCD7A7-7BD4-9F50-3401-4D096308881B}"/>
              </a:ext>
            </a:extLst>
          </p:cNvPr>
          <p:cNvPicPr>
            <a:picLocks noChangeAspect="1"/>
          </p:cNvPicPr>
          <p:nvPr/>
        </p:nvPicPr>
        <p:blipFill>
          <a:blip r:embed="rId4"/>
          <a:stretch>
            <a:fillRect/>
          </a:stretch>
        </p:blipFill>
        <p:spPr>
          <a:xfrm rot="-540000">
            <a:off x="676335" y="203641"/>
            <a:ext cx="1989520" cy="1032318"/>
          </a:xfrm>
          <a:prstGeom prst="rect">
            <a:avLst/>
          </a:prstGeom>
        </p:spPr>
      </p:pic>
    </p:spTree>
    <p:extLst>
      <p:ext uri="{BB962C8B-B14F-4D97-AF65-F5344CB8AC3E}">
        <p14:creationId xmlns:p14="http://schemas.microsoft.com/office/powerpoint/2010/main" val="4059972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727"/>
        <p:cNvGrpSpPr/>
        <p:nvPr/>
      </p:nvGrpSpPr>
      <p:grpSpPr>
        <a:xfrm>
          <a:off x="0" y="0"/>
          <a:ext cx="0" cy="0"/>
          <a:chOff x="0" y="0"/>
          <a:chExt cx="0" cy="0"/>
        </a:xfrm>
      </p:grpSpPr>
      <p:pic>
        <p:nvPicPr>
          <p:cNvPr id="3" name="Picture 2" descr="A black and white sign with black text&#10;&#10;AI-generated content may be incorrect.">
            <a:extLst>
              <a:ext uri="{FF2B5EF4-FFF2-40B4-BE49-F238E27FC236}">
                <a16:creationId xmlns:a16="http://schemas.microsoft.com/office/drawing/2014/main" id="{D1020F99-5BF9-3086-8A9A-DDC65AD2EC89}"/>
              </a:ext>
            </a:extLst>
          </p:cNvPr>
          <p:cNvPicPr>
            <a:picLocks noChangeAspect="1"/>
          </p:cNvPicPr>
          <p:nvPr/>
        </p:nvPicPr>
        <p:blipFill>
          <a:blip r:embed="rId3"/>
          <a:stretch>
            <a:fillRect/>
          </a:stretch>
        </p:blipFill>
        <p:spPr>
          <a:xfrm>
            <a:off x="1683879" y="1602651"/>
            <a:ext cx="5782631" cy="1942662"/>
          </a:xfrm>
          <a:prstGeom prst="rect">
            <a:avLst/>
          </a:prstGeom>
        </p:spPr>
      </p:pic>
      <p:pic>
        <p:nvPicPr>
          <p:cNvPr id="730" name="Google Shape;730;p68" title="IMG_0771.PNG"/>
          <p:cNvPicPr preferRelativeResize="0"/>
          <p:nvPr/>
        </p:nvPicPr>
        <p:blipFill rotWithShape="1">
          <a:blip r:embed="rId4">
            <a:alphaModFix/>
          </a:blip>
          <a:srcRect l="10870" r="10870"/>
          <a:stretch/>
        </p:blipFill>
        <p:spPr>
          <a:xfrm rot="-127164">
            <a:off x="6968740" y="1884735"/>
            <a:ext cx="1767676" cy="2258707"/>
          </a:xfrm>
          <a:prstGeom prst="rect">
            <a:avLst/>
          </a:prstGeom>
          <a:noFill/>
          <a:ln>
            <a:noFill/>
          </a:ln>
        </p:spPr>
      </p:pic>
      <p:pic>
        <p:nvPicPr>
          <p:cNvPr id="731" name="Google Shape;731;p68" title="IMG_0826.PNG"/>
          <p:cNvPicPr preferRelativeResize="0"/>
          <p:nvPr/>
        </p:nvPicPr>
        <p:blipFill rotWithShape="1">
          <a:blip r:embed="rId5">
            <a:alphaModFix/>
          </a:blip>
          <a:srcRect t="2005" b="2015"/>
          <a:stretch/>
        </p:blipFill>
        <p:spPr>
          <a:xfrm rot="-180382">
            <a:off x="4803647" y="539250"/>
            <a:ext cx="1659679" cy="1592947"/>
          </a:xfrm>
          <a:prstGeom prst="rect">
            <a:avLst/>
          </a:prstGeom>
          <a:noFill/>
          <a:ln>
            <a:noFill/>
          </a:ln>
        </p:spPr>
      </p:pic>
      <p:pic>
        <p:nvPicPr>
          <p:cNvPr id="732" name="Google Shape;732;p68" title="fairtrade-logo.png"/>
          <p:cNvPicPr preferRelativeResize="0"/>
          <p:nvPr/>
        </p:nvPicPr>
        <p:blipFill>
          <a:blip r:embed="rId6">
            <a:alphaModFix/>
          </a:blip>
          <a:stretch>
            <a:fillRect/>
          </a:stretch>
        </p:blipFill>
        <p:spPr>
          <a:xfrm>
            <a:off x="8373119" y="280200"/>
            <a:ext cx="530631" cy="572700"/>
          </a:xfrm>
          <a:prstGeom prst="rect">
            <a:avLst/>
          </a:prstGeom>
          <a:noFill/>
          <a:ln>
            <a:noFill/>
          </a:ln>
        </p:spPr>
      </p:pic>
      <p:pic>
        <p:nvPicPr>
          <p:cNvPr id="733" name="Google Shape;733;p68" title="IMG_0797.PNG"/>
          <p:cNvPicPr preferRelativeResize="0"/>
          <p:nvPr/>
        </p:nvPicPr>
        <p:blipFill rotWithShape="1">
          <a:blip r:embed="rId7">
            <a:alphaModFix/>
          </a:blip>
          <a:srcRect t="2015" b="2005"/>
          <a:stretch/>
        </p:blipFill>
        <p:spPr>
          <a:xfrm rot="-180376">
            <a:off x="3604216" y="3129840"/>
            <a:ext cx="1704346" cy="1635794"/>
          </a:xfrm>
          <a:prstGeom prst="rect">
            <a:avLst/>
          </a:prstGeom>
          <a:noFill/>
          <a:ln>
            <a:noFill/>
          </a:ln>
        </p:spPr>
      </p:pic>
      <p:pic>
        <p:nvPicPr>
          <p:cNvPr id="734" name="Google Shape;734;p68" title="IMG_0756.PNG"/>
          <p:cNvPicPr preferRelativeResize="0"/>
          <p:nvPr/>
        </p:nvPicPr>
        <p:blipFill rotWithShape="1">
          <a:blip r:embed="rId8">
            <a:alphaModFix/>
          </a:blip>
          <a:srcRect t="2005" b="2015"/>
          <a:stretch/>
        </p:blipFill>
        <p:spPr>
          <a:xfrm rot="-180384">
            <a:off x="381791" y="2987250"/>
            <a:ext cx="2001439" cy="1920977"/>
          </a:xfrm>
          <a:prstGeom prst="rect">
            <a:avLst/>
          </a:prstGeom>
          <a:noFill/>
          <a:ln>
            <a:noFill/>
          </a:ln>
        </p:spPr>
      </p:pic>
      <p:pic>
        <p:nvPicPr>
          <p:cNvPr id="6" name="Picture 5" descr="A black and white sign with white text&#10;&#10;AI-generated content may be incorrect.">
            <a:extLst>
              <a:ext uri="{FF2B5EF4-FFF2-40B4-BE49-F238E27FC236}">
                <a16:creationId xmlns:a16="http://schemas.microsoft.com/office/drawing/2014/main" id="{EB4DE3B8-A640-5CFE-FE67-22D50D89D684}"/>
              </a:ext>
            </a:extLst>
          </p:cNvPr>
          <p:cNvPicPr>
            <a:picLocks noChangeAspect="1"/>
          </p:cNvPicPr>
          <p:nvPr/>
        </p:nvPicPr>
        <p:blipFill>
          <a:blip r:embed="rId9"/>
          <a:stretch>
            <a:fillRect/>
          </a:stretch>
        </p:blipFill>
        <p:spPr>
          <a:xfrm rot="917763">
            <a:off x="633115" y="634307"/>
            <a:ext cx="2425056" cy="10250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500">
          <a:extLst>
            <a:ext uri="{FF2B5EF4-FFF2-40B4-BE49-F238E27FC236}">
              <a16:creationId xmlns:a16="http://schemas.microsoft.com/office/drawing/2014/main" id="{1E018CCD-E17C-C1AC-95C0-5A5F6F31452B}"/>
            </a:ext>
          </a:extLst>
        </p:cNvPr>
        <p:cNvGrpSpPr/>
        <p:nvPr/>
      </p:nvGrpSpPr>
      <p:grpSpPr>
        <a:xfrm>
          <a:off x="0" y="0"/>
          <a:ext cx="0" cy="0"/>
          <a:chOff x="0" y="0"/>
          <a:chExt cx="0" cy="0"/>
        </a:xfrm>
      </p:grpSpPr>
      <p:pic>
        <p:nvPicPr>
          <p:cNvPr id="2" name="Picture 1" descr="A white sign with black text&#10;&#10;AI-generated content may be incorrect.">
            <a:extLst>
              <a:ext uri="{FF2B5EF4-FFF2-40B4-BE49-F238E27FC236}">
                <a16:creationId xmlns:a16="http://schemas.microsoft.com/office/drawing/2014/main" id="{CCEB5AB6-86CA-E8EB-9FA0-E452AC47A648}"/>
              </a:ext>
            </a:extLst>
          </p:cNvPr>
          <p:cNvPicPr>
            <a:picLocks noChangeAspect="1"/>
          </p:cNvPicPr>
          <p:nvPr/>
        </p:nvPicPr>
        <p:blipFill>
          <a:blip r:embed="rId3"/>
          <a:stretch>
            <a:fillRect/>
          </a:stretch>
        </p:blipFill>
        <p:spPr>
          <a:xfrm>
            <a:off x="562232" y="371089"/>
            <a:ext cx="2065124" cy="956877"/>
          </a:xfrm>
          <a:prstGeom prst="rect">
            <a:avLst/>
          </a:prstGeom>
        </p:spPr>
      </p:pic>
      <p:pic>
        <p:nvPicPr>
          <p:cNvPr id="503" name="Google Shape;503;p47" title="fairtrade-logo.png">
            <a:extLst>
              <a:ext uri="{FF2B5EF4-FFF2-40B4-BE49-F238E27FC236}">
                <a16:creationId xmlns:a16="http://schemas.microsoft.com/office/drawing/2014/main" id="{ED4A777D-7B1E-884D-6862-3630AD7E7958}"/>
              </a:ext>
            </a:extLst>
          </p:cNvPr>
          <p:cNvPicPr preferRelativeResize="0"/>
          <p:nvPr/>
        </p:nvPicPr>
        <p:blipFill>
          <a:blip r:embed="rId4">
            <a:alphaModFix/>
          </a:blip>
          <a:stretch>
            <a:fillRect/>
          </a:stretch>
        </p:blipFill>
        <p:spPr>
          <a:xfrm>
            <a:off x="8373119" y="280200"/>
            <a:ext cx="530631" cy="572700"/>
          </a:xfrm>
          <a:prstGeom prst="rect">
            <a:avLst/>
          </a:prstGeom>
          <a:noFill/>
          <a:ln>
            <a:noFill/>
          </a:ln>
        </p:spPr>
      </p:pic>
      <p:sp>
        <p:nvSpPr>
          <p:cNvPr id="4" name="TextBox 1">
            <a:extLst>
              <a:ext uri="{FF2B5EF4-FFF2-40B4-BE49-F238E27FC236}">
                <a16:creationId xmlns:a16="http://schemas.microsoft.com/office/drawing/2014/main" id="{DEA57392-0C2A-1127-7EF1-48446B06DFCE}"/>
              </a:ext>
            </a:extLst>
          </p:cNvPr>
          <p:cNvSpPr txBox="1"/>
          <p:nvPr/>
        </p:nvSpPr>
        <p:spPr>
          <a:xfrm>
            <a:off x="253664" y="1892698"/>
            <a:ext cx="4588500" cy="28007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kern="150" noProof="0">
                <a:solidFill>
                  <a:schemeClr val="tx1"/>
                </a:solidFill>
                <a:latin typeface="Tw Cen MT" panose="020B0602020104020603" pitchFamily="34" charset="0"/>
                <a:cs typeface="Calibri"/>
              </a:rPr>
              <a:t>We have developed resources for you to take the Brew it Fair campaign into your local community events and talks. You can access all these resources here on the resource library.</a:t>
            </a:r>
            <a:endParaRPr lang="en-GB" noProof="0">
              <a:solidFill>
                <a:schemeClr val="tx1"/>
              </a:solidFill>
              <a:latin typeface="Tw Cen MT" panose="020B0602020104020603" pitchFamily="34" charset="0"/>
            </a:endParaRPr>
          </a:p>
          <a:p>
            <a:endParaRPr lang="en-GB" sz="1600" kern="150" noProof="0">
              <a:solidFill>
                <a:schemeClr val="tx1"/>
              </a:solidFill>
              <a:latin typeface="Tw Cen MT" panose="020B0602020104020603" pitchFamily="34" charset="0"/>
              <a:cs typeface="Calibri"/>
            </a:endParaRPr>
          </a:p>
          <a:p>
            <a:pPr marL="285750" indent="-285750">
              <a:buFont typeface="Calibri"/>
              <a:buChar char="-"/>
            </a:pPr>
            <a:r>
              <a:rPr lang="en-GB" sz="1600" kern="150" noProof="0">
                <a:solidFill>
                  <a:schemeClr val="tx1"/>
                </a:solidFill>
                <a:latin typeface="Tw Cen MT"/>
                <a:cs typeface="Calibri"/>
              </a:rPr>
              <a:t>Education presentation &amp; script</a:t>
            </a:r>
            <a:endParaRPr lang="en-GB" noProof="0">
              <a:solidFill>
                <a:schemeClr val="tx1"/>
              </a:solidFill>
              <a:latin typeface="Tw Cen MT" panose="020B0602020104020603" pitchFamily="34" charset="0"/>
            </a:endParaRPr>
          </a:p>
          <a:p>
            <a:pPr marL="285750" indent="-285750">
              <a:buFont typeface="Calibri"/>
              <a:buChar char="-"/>
            </a:pPr>
            <a:r>
              <a:rPr lang="en-GB" sz="1600" kern="150" noProof="0">
                <a:solidFill>
                  <a:schemeClr val="tx1"/>
                </a:solidFill>
                <a:latin typeface="Tw Cen MT"/>
                <a:cs typeface="Calibri"/>
              </a:rPr>
              <a:t>Community presentation &amp; script</a:t>
            </a:r>
            <a:endParaRPr lang="en-GB" sz="1600" kern="150" noProof="0">
              <a:solidFill>
                <a:schemeClr val="tx1"/>
              </a:solidFill>
              <a:latin typeface="Tw Cen MT" panose="020B0602020104020603" pitchFamily="34" charset="0"/>
              <a:cs typeface="Calibri"/>
            </a:endParaRPr>
          </a:p>
          <a:p>
            <a:pPr marL="285750" indent="-285750">
              <a:buFont typeface="Calibri"/>
              <a:buChar char="-"/>
            </a:pPr>
            <a:r>
              <a:rPr lang="en-GB" sz="1600" kern="150" noProof="0">
                <a:solidFill>
                  <a:schemeClr val="tx1"/>
                </a:solidFill>
                <a:latin typeface="Tw Cen MT"/>
                <a:cs typeface="Calibri"/>
              </a:rPr>
              <a:t>Tea quiz</a:t>
            </a:r>
            <a:endParaRPr lang="en-GB" sz="1600" kern="150" noProof="0">
              <a:solidFill>
                <a:schemeClr val="tx1"/>
              </a:solidFill>
              <a:latin typeface="Tw Cen MT" panose="020B0602020104020603" pitchFamily="34" charset="0"/>
              <a:cs typeface="Calibri"/>
            </a:endParaRPr>
          </a:p>
          <a:p>
            <a:pPr marL="285750" indent="-285750">
              <a:buFont typeface="Calibri"/>
              <a:buChar char="-"/>
            </a:pPr>
            <a:r>
              <a:rPr lang="en-GB" sz="1600" kern="150" noProof="0">
                <a:solidFill>
                  <a:schemeClr val="tx1"/>
                </a:solidFill>
                <a:latin typeface="Tw Cen MT"/>
                <a:cs typeface="Calibri"/>
              </a:rPr>
              <a:t>Tea fact file</a:t>
            </a:r>
            <a:endParaRPr lang="en-GB" sz="1600" kern="150" noProof="0">
              <a:solidFill>
                <a:schemeClr val="tx1"/>
              </a:solidFill>
              <a:latin typeface="Tw Cen MT" panose="020B0602020104020603" pitchFamily="34" charset="0"/>
              <a:cs typeface="Calibri"/>
            </a:endParaRPr>
          </a:p>
          <a:p>
            <a:pPr marL="285750" indent="-285750">
              <a:buFont typeface="Calibri"/>
              <a:buChar char="-"/>
            </a:pPr>
            <a:r>
              <a:rPr lang="en-GB" sz="1600" kern="150" noProof="0">
                <a:solidFill>
                  <a:schemeClr val="tx1"/>
                </a:solidFill>
                <a:latin typeface="Tw Cen MT"/>
              </a:rPr>
              <a:t>Brew it Fair: Stories from people behind your tea</a:t>
            </a:r>
            <a:endParaRPr lang="en-GB" noProof="0">
              <a:solidFill>
                <a:schemeClr val="tx1"/>
              </a:solidFill>
              <a:latin typeface="Tw Cen MT" panose="020B0602020104020603" pitchFamily="34" charset="0"/>
            </a:endParaRPr>
          </a:p>
          <a:p>
            <a:endParaRPr lang="en-GB" sz="1600" kern="150" noProof="0">
              <a:solidFill>
                <a:schemeClr val="tx1"/>
              </a:solidFill>
              <a:latin typeface="Tw Cen MT" panose="020B0602020104020603" pitchFamily="34" charset="0"/>
              <a:cs typeface="Calibri"/>
            </a:endParaRPr>
          </a:p>
        </p:txBody>
      </p:sp>
      <p:pic>
        <p:nvPicPr>
          <p:cNvPr id="5" name="Google Shape;733;p68" descr="A yellow sun with white edges&#10;&#10;AI-generated content may be incorrect." title="IMG_0797.PNG">
            <a:extLst>
              <a:ext uri="{FF2B5EF4-FFF2-40B4-BE49-F238E27FC236}">
                <a16:creationId xmlns:a16="http://schemas.microsoft.com/office/drawing/2014/main" id="{76B04B63-BD1E-911D-96F8-FEFB4C7F497C}"/>
              </a:ext>
            </a:extLst>
          </p:cNvPr>
          <p:cNvPicPr preferRelativeResize="0"/>
          <p:nvPr/>
        </p:nvPicPr>
        <p:blipFill rotWithShape="1">
          <a:blip r:embed="rId5">
            <a:alphaModFix/>
          </a:blip>
          <a:srcRect t="2015" b="2005"/>
          <a:stretch/>
        </p:blipFill>
        <p:spPr>
          <a:xfrm rot="21419624">
            <a:off x="2304081" y="-29239"/>
            <a:ext cx="638838" cy="638092"/>
          </a:xfrm>
          <a:prstGeom prst="rect">
            <a:avLst/>
          </a:prstGeom>
          <a:noFill/>
          <a:ln>
            <a:noFill/>
          </a:ln>
        </p:spPr>
      </p:pic>
      <p:pic>
        <p:nvPicPr>
          <p:cNvPr id="7" name="Google Shape;730;p68" descr="A cartoon of a person holding a sign&#10;&#10;AI-generated content may be incorrect." title="IMG_0771.PNG">
            <a:extLst>
              <a:ext uri="{FF2B5EF4-FFF2-40B4-BE49-F238E27FC236}">
                <a16:creationId xmlns:a16="http://schemas.microsoft.com/office/drawing/2014/main" id="{2E78BCC3-C775-2E2A-0756-D63F1750F231}"/>
              </a:ext>
            </a:extLst>
          </p:cNvPr>
          <p:cNvPicPr preferRelativeResize="0"/>
          <p:nvPr/>
        </p:nvPicPr>
        <p:blipFill rotWithShape="1">
          <a:blip r:embed="rId6">
            <a:alphaModFix/>
          </a:blip>
          <a:srcRect l="10870" r="10870"/>
          <a:stretch/>
        </p:blipFill>
        <p:spPr>
          <a:xfrm rot="21472836">
            <a:off x="2474546" y="869696"/>
            <a:ext cx="818405" cy="1009156"/>
          </a:xfrm>
          <a:prstGeom prst="rect">
            <a:avLst/>
          </a:prstGeom>
          <a:noFill/>
          <a:ln>
            <a:noFill/>
          </a:ln>
        </p:spPr>
      </p:pic>
      <p:pic>
        <p:nvPicPr>
          <p:cNvPr id="9" name="Google Shape;734;p68" descr="A hand holding a weight scale&#10;&#10;AI-generated content may be incorrect." title="IMG_0756.PNG">
            <a:extLst>
              <a:ext uri="{FF2B5EF4-FFF2-40B4-BE49-F238E27FC236}">
                <a16:creationId xmlns:a16="http://schemas.microsoft.com/office/drawing/2014/main" id="{79F1568C-0A99-8C8D-07DA-F50257E4012A}"/>
              </a:ext>
            </a:extLst>
          </p:cNvPr>
          <p:cNvPicPr preferRelativeResize="0"/>
          <p:nvPr/>
        </p:nvPicPr>
        <p:blipFill rotWithShape="1">
          <a:blip r:embed="rId7">
            <a:alphaModFix/>
          </a:blip>
          <a:srcRect t="2005" b="2015"/>
          <a:stretch/>
        </p:blipFill>
        <p:spPr>
          <a:xfrm rot="21419616">
            <a:off x="149925" y="1054786"/>
            <a:ext cx="829380" cy="816724"/>
          </a:xfrm>
          <a:prstGeom prst="rect">
            <a:avLst/>
          </a:prstGeom>
          <a:noFill/>
          <a:ln>
            <a:noFill/>
          </a:ln>
        </p:spPr>
      </p:pic>
      <p:pic>
        <p:nvPicPr>
          <p:cNvPr id="3" name="Picture 2" descr="A person standing in front of a green hill&#10;&#10;AI-generated content may be incorrect.">
            <a:extLst>
              <a:ext uri="{FF2B5EF4-FFF2-40B4-BE49-F238E27FC236}">
                <a16:creationId xmlns:a16="http://schemas.microsoft.com/office/drawing/2014/main" id="{A5B035FD-BA0A-9D54-896D-EF1C3F3243DE}"/>
              </a:ext>
            </a:extLst>
          </p:cNvPr>
          <p:cNvPicPr>
            <a:picLocks noChangeAspect="1"/>
          </p:cNvPicPr>
          <p:nvPr/>
        </p:nvPicPr>
        <p:blipFill>
          <a:blip r:embed="rId8"/>
          <a:stretch>
            <a:fillRect/>
          </a:stretch>
        </p:blipFill>
        <p:spPr>
          <a:xfrm>
            <a:off x="5115489" y="745454"/>
            <a:ext cx="1616492" cy="2119615"/>
          </a:xfrm>
          <a:prstGeom prst="rect">
            <a:avLst/>
          </a:prstGeom>
        </p:spPr>
      </p:pic>
      <p:pic>
        <p:nvPicPr>
          <p:cNvPr id="8" name="Picture 7" descr="A page of a tea report&#10;&#10;AI-generated content may be incorrect.">
            <a:extLst>
              <a:ext uri="{FF2B5EF4-FFF2-40B4-BE49-F238E27FC236}">
                <a16:creationId xmlns:a16="http://schemas.microsoft.com/office/drawing/2014/main" id="{479F9006-32EE-324A-7B29-587DF355E6E5}"/>
              </a:ext>
            </a:extLst>
          </p:cNvPr>
          <p:cNvPicPr>
            <a:picLocks noChangeAspect="1"/>
          </p:cNvPicPr>
          <p:nvPr/>
        </p:nvPicPr>
        <p:blipFill>
          <a:blip r:embed="rId9"/>
          <a:stretch>
            <a:fillRect/>
          </a:stretch>
        </p:blipFill>
        <p:spPr>
          <a:xfrm>
            <a:off x="6885384" y="947675"/>
            <a:ext cx="1616327" cy="2119615"/>
          </a:xfrm>
          <a:prstGeom prst="rect">
            <a:avLst/>
          </a:prstGeom>
        </p:spPr>
      </p:pic>
      <p:pic>
        <p:nvPicPr>
          <p:cNvPr id="11" name="Picture 10" descr="A group of stickers on a blue background&#10;&#10;AI-generated content may be incorrect.">
            <a:extLst>
              <a:ext uri="{FF2B5EF4-FFF2-40B4-BE49-F238E27FC236}">
                <a16:creationId xmlns:a16="http://schemas.microsoft.com/office/drawing/2014/main" id="{4E93A170-9C23-552B-8E3B-77A9883B2CD0}"/>
              </a:ext>
            </a:extLst>
          </p:cNvPr>
          <p:cNvPicPr>
            <a:picLocks noChangeAspect="1"/>
          </p:cNvPicPr>
          <p:nvPr/>
        </p:nvPicPr>
        <p:blipFill>
          <a:blip r:embed="rId10"/>
          <a:stretch>
            <a:fillRect/>
          </a:stretch>
        </p:blipFill>
        <p:spPr>
          <a:xfrm>
            <a:off x="5511974" y="3261946"/>
            <a:ext cx="2437075" cy="1477109"/>
          </a:xfrm>
          <a:prstGeom prst="rect">
            <a:avLst/>
          </a:prstGeom>
        </p:spPr>
      </p:pic>
      <p:sp>
        <p:nvSpPr>
          <p:cNvPr id="10" name="Google Shape;809;p74">
            <a:extLst>
              <a:ext uri="{FF2B5EF4-FFF2-40B4-BE49-F238E27FC236}">
                <a16:creationId xmlns:a16="http://schemas.microsoft.com/office/drawing/2014/main" id="{D8FCD7EF-005E-1814-CE75-5445FDD9A5E1}"/>
              </a:ext>
            </a:extLst>
          </p:cNvPr>
          <p:cNvSpPr txBox="1"/>
          <p:nvPr/>
        </p:nvSpPr>
        <p:spPr>
          <a:xfrm>
            <a:off x="197750" y="4666000"/>
            <a:ext cx="2229300" cy="324000"/>
          </a:xfrm>
          <a:prstGeom prst="rect">
            <a:avLst/>
          </a:prstGeom>
          <a:noFill/>
          <a:ln>
            <a:noFill/>
          </a:ln>
        </p:spPr>
        <p:txBody>
          <a:bodyPr spcFirstLastPara="1" wrap="square" lIns="91425" tIns="91425" rIns="91425" bIns="91425" anchor="b" anchorCtr="0">
            <a:noAutofit/>
          </a:bodyPr>
          <a:lstStyle/>
          <a:p>
            <a:pPr>
              <a:lnSpc>
                <a:spcPct val="110000"/>
              </a:lnSpc>
              <a:spcAft>
                <a:spcPts val="800"/>
              </a:spcAft>
            </a:pPr>
            <a:r>
              <a:rPr lang="en-GB" sz="900" b="1" noProof="0">
                <a:solidFill>
                  <a:srgbClr val="1E1E1E"/>
                </a:solidFill>
                <a:latin typeface="Tw Cen MT"/>
                <a:ea typeface="Helvetica Neue"/>
                <a:cs typeface="Helvetica Neue"/>
                <a:sym typeface="Helvetica Neue"/>
                <a:hlinkClick r:id="rId11"/>
              </a:rPr>
              <a:t>Download </a:t>
            </a:r>
            <a:r>
              <a:rPr lang="en-GB" sz="900" b="1">
                <a:solidFill>
                  <a:srgbClr val="1E1E1E"/>
                </a:solidFill>
                <a:latin typeface="Tw Cen MT"/>
                <a:ea typeface="Helvetica Neue"/>
                <a:cs typeface="Helvetica Neue"/>
                <a:sym typeface="Helvetica Neue"/>
                <a:hlinkClick r:id="rId11"/>
              </a:rPr>
              <a:t>the campaigner resources here</a:t>
            </a:r>
            <a:endParaRPr lang="en-GB" sz="900" b="1" noProof="0">
              <a:solidFill>
                <a:srgbClr val="1E1E1E"/>
              </a:solidFill>
              <a:latin typeface="Tw Cen MT" panose="020B0602020104020603" pitchFamily="34" charset="0"/>
              <a:ea typeface="Helvetica Neue"/>
              <a:cs typeface="Helvetica Neue"/>
              <a:hlinkClick r:id="rId11"/>
            </a:endParaRPr>
          </a:p>
        </p:txBody>
      </p:sp>
    </p:spTree>
    <p:extLst>
      <p:ext uri="{BB962C8B-B14F-4D97-AF65-F5344CB8AC3E}">
        <p14:creationId xmlns:p14="http://schemas.microsoft.com/office/powerpoint/2010/main" val="62512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500">
          <a:extLst>
            <a:ext uri="{FF2B5EF4-FFF2-40B4-BE49-F238E27FC236}">
              <a16:creationId xmlns:a16="http://schemas.microsoft.com/office/drawing/2014/main" id="{C132B299-F5EB-FF5E-6FB3-233B319B369B}"/>
            </a:ext>
          </a:extLst>
        </p:cNvPr>
        <p:cNvGrpSpPr/>
        <p:nvPr/>
      </p:nvGrpSpPr>
      <p:grpSpPr>
        <a:xfrm>
          <a:off x="0" y="0"/>
          <a:ext cx="0" cy="0"/>
          <a:chOff x="0" y="0"/>
          <a:chExt cx="0" cy="0"/>
        </a:xfrm>
      </p:grpSpPr>
      <p:pic>
        <p:nvPicPr>
          <p:cNvPr id="2" name="Picture 1" descr="A white sign with black text&#10;&#10;AI-generated content may be incorrect.">
            <a:extLst>
              <a:ext uri="{FF2B5EF4-FFF2-40B4-BE49-F238E27FC236}">
                <a16:creationId xmlns:a16="http://schemas.microsoft.com/office/drawing/2014/main" id="{AD503391-2C31-18C2-0857-1E4BB2381B22}"/>
              </a:ext>
            </a:extLst>
          </p:cNvPr>
          <p:cNvPicPr>
            <a:picLocks noChangeAspect="1"/>
          </p:cNvPicPr>
          <p:nvPr/>
        </p:nvPicPr>
        <p:blipFill>
          <a:blip r:embed="rId3"/>
          <a:stretch>
            <a:fillRect/>
          </a:stretch>
        </p:blipFill>
        <p:spPr>
          <a:xfrm>
            <a:off x="446387" y="278413"/>
            <a:ext cx="2242753" cy="1095891"/>
          </a:xfrm>
          <a:prstGeom prst="rect">
            <a:avLst/>
          </a:prstGeom>
        </p:spPr>
      </p:pic>
      <p:pic>
        <p:nvPicPr>
          <p:cNvPr id="503" name="Google Shape;503;p47" title="fairtrade-logo.png">
            <a:extLst>
              <a:ext uri="{FF2B5EF4-FFF2-40B4-BE49-F238E27FC236}">
                <a16:creationId xmlns:a16="http://schemas.microsoft.com/office/drawing/2014/main" id="{28A05786-027A-27DD-9CC0-25199DEE769B}"/>
              </a:ext>
            </a:extLst>
          </p:cNvPr>
          <p:cNvPicPr preferRelativeResize="0"/>
          <p:nvPr/>
        </p:nvPicPr>
        <p:blipFill>
          <a:blip r:embed="rId4">
            <a:alphaModFix/>
          </a:blip>
          <a:stretch>
            <a:fillRect/>
          </a:stretch>
        </p:blipFill>
        <p:spPr>
          <a:xfrm>
            <a:off x="8373119" y="280200"/>
            <a:ext cx="530631" cy="572700"/>
          </a:xfrm>
          <a:prstGeom prst="rect">
            <a:avLst/>
          </a:prstGeom>
          <a:noFill/>
          <a:ln>
            <a:noFill/>
          </a:ln>
        </p:spPr>
      </p:pic>
      <p:pic>
        <p:nvPicPr>
          <p:cNvPr id="504" name="Google Shape;504;p47" title="IMG_0722.PNG">
            <a:extLst>
              <a:ext uri="{FF2B5EF4-FFF2-40B4-BE49-F238E27FC236}">
                <a16:creationId xmlns:a16="http://schemas.microsoft.com/office/drawing/2014/main" id="{C8293358-B1C0-9224-619E-BD07186EFB4F}"/>
              </a:ext>
            </a:extLst>
          </p:cNvPr>
          <p:cNvPicPr preferRelativeResize="0"/>
          <p:nvPr/>
        </p:nvPicPr>
        <p:blipFill rotWithShape="1">
          <a:blip r:embed="rId5">
            <a:alphaModFix/>
          </a:blip>
          <a:srcRect t="1124" b="1114"/>
          <a:stretch/>
        </p:blipFill>
        <p:spPr>
          <a:xfrm rot="20895894">
            <a:off x="1802121" y="1003976"/>
            <a:ext cx="964666" cy="909904"/>
          </a:xfrm>
          <a:prstGeom prst="rect">
            <a:avLst/>
          </a:prstGeom>
          <a:noFill/>
          <a:ln>
            <a:noFill/>
          </a:ln>
        </p:spPr>
      </p:pic>
      <p:pic>
        <p:nvPicPr>
          <p:cNvPr id="505" name="Google Shape;505;p47" title="IMG_0753.PNG">
            <a:extLst>
              <a:ext uri="{FF2B5EF4-FFF2-40B4-BE49-F238E27FC236}">
                <a16:creationId xmlns:a16="http://schemas.microsoft.com/office/drawing/2014/main" id="{E7A8A9CA-AC37-8FF9-7B35-73C8D5BE7F65}"/>
              </a:ext>
            </a:extLst>
          </p:cNvPr>
          <p:cNvPicPr preferRelativeResize="0"/>
          <p:nvPr/>
        </p:nvPicPr>
        <p:blipFill rotWithShape="1">
          <a:blip r:embed="rId6">
            <a:alphaModFix/>
          </a:blip>
          <a:srcRect l="2308" r="2308"/>
          <a:stretch/>
        </p:blipFill>
        <p:spPr>
          <a:xfrm rot="20878249">
            <a:off x="2445442" y="-58383"/>
            <a:ext cx="983788" cy="992741"/>
          </a:xfrm>
          <a:prstGeom prst="rect">
            <a:avLst/>
          </a:prstGeom>
          <a:noFill/>
          <a:ln>
            <a:noFill/>
          </a:ln>
        </p:spPr>
      </p:pic>
      <p:pic>
        <p:nvPicPr>
          <p:cNvPr id="506" name="Google Shape;506;p47" title="IMG_0768.PNG">
            <a:extLst>
              <a:ext uri="{FF2B5EF4-FFF2-40B4-BE49-F238E27FC236}">
                <a16:creationId xmlns:a16="http://schemas.microsoft.com/office/drawing/2014/main" id="{2C30F98F-DC11-A0CB-9FDD-A9034C538A02}"/>
              </a:ext>
            </a:extLst>
          </p:cNvPr>
          <p:cNvPicPr preferRelativeResize="0"/>
          <p:nvPr/>
        </p:nvPicPr>
        <p:blipFill rotWithShape="1">
          <a:blip r:embed="rId7">
            <a:alphaModFix/>
          </a:blip>
          <a:srcRect t="2005" b="2015"/>
          <a:stretch/>
        </p:blipFill>
        <p:spPr>
          <a:xfrm rot="21206118">
            <a:off x="43726" y="1149980"/>
            <a:ext cx="809395" cy="754403"/>
          </a:xfrm>
          <a:prstGeom prst="rect">
            <a:avLst/>
          </a:prstGeom>
          <a:noFill/>
          <a:ln>
            <a:noFill/>
          </a:ln>
        </p:spPr>
      </p:pic>
      <p:sp>
        <p:nvSpPr>
          <p:cNvPr id="4" name="TextBox 1">
            <a:extLst>
              <a:ext uri="{FF2B5EF4-FFF2-40B4-BE49-F238E27FC236}">
                <a16:creationId xmlns:a16="http://schemas.microsoft.com/office/drawing/2014/main" id="{6F568B60-8D46-702F-0FDD-5D4C4961C869}"/>
              </a:ext>
            </a:extLst>
          </p:cNvPr>
          <p:cNvSpPr txBox="1"/>
          <p:nvPr/>
        </p:nvSpPr>
        <p:spPr>
          <a:xfrm>
            <a:off x="890914" y="1998684"/>
            <a:ext cx="7667493"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600" kern="150" noProof="0">
                <a:solidFill>
                  <a:schemeClr val="tx1"/>
                </a:solidFill>
                <a:latin typeface="Tw Cen MT" panose="020B0602020104020603" pitchFamily="34" charset="0"/>
                <a:cs typeface="Calibri"/>
              </a:rPr>
              <a:t>We also have a selection of social media resources that you can use to spread the Brew it Fair campaign messages online as well as promote your own events including ready to go social posts</a:t>
            </a:r>
            <a:r>
              <a:rPr lang="en-GB" noProof="0">
                <a:solidFill>
                  <a:schemeClr val="tx1"/>
                </a:solidFill>
                <a:latin typeface="Tw Cen MT" panose="020B0602020104020603" pitchFamily="34" charset="0"/>
              </a:rPr>
              <a:t>, </a:t>
            </a:r>
            <a:r>
              <a:rPr lang="en-GB" sz="1600" kern="150" noProof="0">
                <a:solidFill>
                  <a:schemeClr val="tx1"/>
                </a:solidFill>
                <a:latin typeface="Tw Cen MT" panose="020B0602020104020603" pitchFamily="34" charset="0"/>
                <a:cs typeface="Calibri"/>
              </a:rPr>
              <a:t>webpage banners and zoom backgrounds as well as digital stickers to personalise your own materials.</a:t>
            </a:r>
          </a:p>
        </p:txBody>
      </p:sp>
      <p:sp>
        <p:nvSpPr>
          <p:cNvPr id="5" name="Google Shape;809;p74">
            <a:extLst>
              <a:ext uri="{FF2B5EF4-FFF2-40B4-BE49-F238E27FC236}">
                <a16:creationId xmlns:a16="http://schemas.microsoft.com/office/drawing/2014/main" id="{88260C68-CABB-1809-3E8B-F99D2401B15E}"/>
              </a:ext>
            </a:extLst>
          </p:cNvPr>
          <p:cNvSpPr txBox="1"/>
          <p:nvPr/>
        </p:nvSpPr>
        <p:spPr>
          <a:xfrm>
            <a:off x="197750" y="4666000"/>
            <a:ext cx="2229300" cy="324000"/>
          </a:xfrm>
          <a:prstGeom prst="rect">
            <a:avLst/>
          </a:prstGeom>
          <a:noFill/>
          <a:ln>
            <a:noFill/>
          </a:ln>
        </p:spPr>
        <p:txBody>
          <a:bodyPr spcFirstLastPara="1" wrap="square" lIns="91425" tIns="91425" rIns="91425" bIns="91425" anchor="b" anchorCtr="0">
            <a:noAutofit/>
          </a:bodyPr>
          <a:lstStyle/>
          <a:p>
            <a:pPr>
              <a:lnSpc>
                <a:spcPct val="110000"/>
              </a:lnSpc>
              <a:spcAft>
                <a:spcPts val="800"/>
              </a:spcAft>
            </a:pPr>
            <a:r>
              <a:rPr lang="en-GB" sz="900" b="1" noProof="0">
                <a:solidFill>
                  <a:srgbClr val="1E1E1E"/>
                </a:solidFill>
                <a:latin typeface="Tw Cen MT"/>
                <a:ea typeface="Helvetica Neue"/>
                <a:cs typeface="Helvetica Neue"/>
                <a:sym typeface="Helvetica Neue"/>
                <a:hlinkClick r:id="rId8"/>
              </a:rPr>
              <a:t>Download </a:t>
            </a:r>
            <a:r>
              <a:rPr lang="en-GB" sz="900" b="1">
                <a:solidFill>
                  <a:srgbClr val="1E1E1E"/>
                </a:solidFill>
                <a:latin typeface="Tw Cen MT"/>
                <a:ea typeface="Helvetica Neue"/>
                <a:cs typeface="Helvetica Neue"/>
                <a:sym typeface="Helvetica Neue"/>
                <a:hlinkClick r:id="rId8"/>
              </a:rPr>
              <a:t>the digital resources here</a:t>
            </a:r>
            <a:endParaRPr lang="en-GB" sz="900" b="1" noProof="0">
              <a:solidFill>
                <a:srgbClr val="1E1E1E"/>
              </a:solidFill>
              <a:latin typeface="Tw Cen MT" panose="020B0602020104020603" pitchFamily="34" charset="0"/>
              <a:ea typeface="Helvetica Neue"/>
              <a:cs typeface="Helvetica Neue"/>
            </a:endParaRPr>
          </a:p>
        </p:txBody>
      </p:sp>
    </p:spTree>
    <p:extLst>
      <p:ext uri="{BB962C8B-B14F-4D97-AF65-F5344CB8AC3E}">
        <p14:creationId xmlns:p14="http://schemas.microsoft.com/office/powerpoint/2010/main" val="37493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813"/>
        <p:cNvGrpSpPr/>
        <p:nvPr/>
      </p:nvGrpSpPr>
      <p:grpSpPr>
        <a:xfrm>
          <a:off x="0" y="0"/>
          <a:ext cx="0" cy="0"/>
          <a:chOff x="0" y="0"/>
          <a:chExt cx="0" cy="0"/>
        </a:xfrm>
      </p:grpSpPr>
      <p:sp>
        <p:nvSpPr>
          <p:cNvPr id="814" name="Google Shape;814;p75"/>
          <p:cNvSpPr/>
          <p:nvPr/>
        </p:nvSpPr>
        <p:spPr>
          <a:xfrm>
            <a:off x="3379075" y="-8325"/>
            <a:ext cx="57648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sp>
        <p:nvSpPr>
          <p:cNvPr id="815" name="Google Shape;815;p75"/>
          <p:cNvSpPr txBox="1">
            <a:spLocks noGrp="1"/>
          </p:cNvSpPr>
          <p:nvPr>
            <p:ph type="subTitle" idx="1"/>
          </p:nvPr>
        </p:nvSpPr>
        <p:spPr>
          <a:xfrm>
            <a:off x="134943" y="1927751"/>
            <a:ext cx="2829600" cy="198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noProof="0">
                <a:solidFill>
                  <a:schemeClr val="tx1"/>
                </a:solidFill>
              </a:rPr>
              <a:t>Use this </a:t>
            </a:r>
            <a:r>
              <a:rPr lang="en-GB" sz="1600" b="1" noProof="0">
                <a:solidFill>
                  <a:schemeClr val="tx1"/>
                </a:solidFill>
              </a:rPr>
              <a:t>2000 x 800</a:t>
            </a:r>
            <a:r>
              <a:rPr lang="en-GB" sz="1600" noProof="0">
                <a:solidFill>
                  <a:schemeClr val="tx1"/>
                </a:solidFill>
              </a:rPr>
              <a:t> template for </a:t>
            </a:r>
            <a:r>
              <a:rPr lang="en-GB" sz="1600" b="1" noProof="0">
                <a:solidFill>
                  <a:schemeClr val="tx1"/>
                </a:solidFill>
              </a:rPr>
              <a:t>website banners</a:t>
            </a:r>
            <a:r>
              <a:rPr lang="en-GB" sz="1600" noProof="0">
                <a:solidFill>
                  <a:schemeClr val="tx1"/>
                </a:solidFill>
              </a:rPr>
              <a:t>, ideal for homepage headers or Facebook group banners.</a:t>
            </a:r>
          </a:p>
        </p:txBody>
      </p:sp>
      <p:pic>
        <p:nvPicPr>
          <p:cNvPr id="820" name="Google Shape;820;p75" title="web-banner-2.png"/>
          <p:cNvPicPr preferRelativeResize="0"/>
          <p:nvPr/>
        </p:nvPicPr>
        <p:blipFill rotWithShape="1">
          <a:blip r:embed="rId3">
            <a:alphaModFix/>
          </a:blip>
          <a:srcRect/>
          <a:stretch/>
        </p:blipFill>
        <p:spPr>
          <a:xfrm>
            <a:off x="3985851" y="663750"/>
            <a:ext cx="4551250" cy="1820500"/>
          </a:xfrm>
          <a:prstGeom prst="rect">
            <a:avLst/>
          </a:prstGeom>
          <a:noFill/>
          <a:ln>
            <a:noFill/>
          </a:ln>
        </p:spPr>
      </p:pic>
      <p:pic>
        <p:nvPicPr>
          <p:cNvPr id="821" name="Google Shape;821;p75" title="web-banner-3.png"/>
          <p:cNvPicPr preferRelativeResize="0"/>
          <p:nvPr/>
        </p:nvPicPr>
        <p:blipFill rotWithShape="1">
          <a:blip r:embed="rId4">
            <a:alphaModFix/>
          </a:blip>
          <a:srcRect/>
          <a:stretch/>
        </p:blipFill>
        <p:spPr>
          <a:xfrm>
            <a:off x="3985851" y="2642600"/>
            <a:ext cx="4551250" cy="1820500"/>
          </a:xfrm>
          <a:prstGeom prst="rect">
            <a:avLst/>
          </a:prstGeom>
          <a:noFill/>
          <a:ln>
            <a:noFill/>
          </a:ln>
        </p:spPr>
      </p:pic>
      <p:pic>
        <p:nvPicPr>
          <p:cNvPr id="3" name="Picture 2" descr="A white rectangular sign with black text&#10;&#10;AI-generated content may be incorrect.">
            <a:extLst>
              <a:ext uri="{FF2B5EF4-FFF2-40B4-BE49-F238E27FC236}">
                <a16:creationId xmlns:a16="http://schemas.microsoft.com/office/drawing/2014/main" id="{176D84DD-5947-5357-6FF9-6437F9065C65}"/>
              </a:ext>
            </a:extLst>
          </p:cNvPr>
          <p:cNvPicPr>
            <a:picLocks noChangeAspect="1"/>
          </p:cNvPicPr>
          <p:nvPr/>
        </p:nvPicPr>
        <p:blipFill>
          <a:blip r:embed="rId5"/>
          <a:stretch>
            <a:fillRect/>
          </a:stretch>
        </p:blipFill>
        <p:spPr>
          <a:xfrm>
            <a:off x="106459" y="259148"/>
            <a:ext cx="2182060" cy="1027828"/>
          </a:xfrm>
          <a:prstGeom prst="rect">
            <a:avLst/>
          </a:prstGeom>
        </p:spPr>
      </p:pic>
      <p:pic>
        <p:nvPicPr>
          <p:cNvPr id="5" name="Google Shape;731;p68" descr="A symbol with a male and female symbol&#10;&#10;AI-generated content may be incorrect." title="IMG_0826.PNG">
            <a:extLst>
              <a:ext uri="{FF2B5EF4-FFF2-40B4-BE49-F238E27FC236}">
                <a16:creationId xmlns:a16="http://schemas.microsoft.com/office/drawing/2014/main" id="{6F208CBB-4754-7769-D734-EF7AAF1C51E5}"/>
              </a:ext>
            </a:extLst>
          </p:cNvPr>
          <p:cNvPicPr preferRelativeResize="0"/>
          <p:nvPr/>
        </p:nvPicPr>
        <p:blipFill rotWithShape="1">
          <a:blip r:embed="rId6">
            <a:alphaModFix/>
          </a:blip>
          <a:srcRect t="2005" b="2015"/>
          <a:stretch/>
        </p:blipFill>
        <p:spPr>
          <a:xfrm rot="21419618">
            <a:off x="2124094" y="995910"/>
            <a:ext cx="607029" cy="570974"/>
          </a:xfrm>
          <a:prstGeom prst="rect">
            <a:avLst/>
          </a:prstGeom>
          <a:noFill/>
          <a:ln>
            <a:noFill/>
          </a:ln>
        </p:spPr>
      </p:pic>
      <p:pic>
        <p:nvPicPr>
          <p:cNvPr id="7" name="Google Shape;733;p68" descr="A yellow sun with white edges&#10;&#10;AI-generated content may be incorrect." title="IMG_0797.PNG">
            <a:extLst>
              <a:ext uri="{FF2B5EF4-FFF2-40B4-BE49-F238E27FC236}">
                <a16:creationId xmlns:a16="http://schemas.microsoft.com/office/drawing/2014/main" id="{234904B0-2FF9-14E7-83F2-672A07A5F93D}"/>
              </a:ext>
            </a:extLst>
          </p:cNvPr>
          <p:cNvPicPr preferRelativeResize="0"/>
          <p:nvPr/>
        </p:nvPicPr>
        <p:blipFill rotWithShape="1">
          <a:blip r:embed="rId7">
            <a:alphaModFix/>
          </a:blip>
          <a:srcRect t="2015" b="2005"/>
          <a:stretch/>
        </p:blipFill>
        <p:spPr>
          <a:xfrm rot="21419624">
            <a:off x="2020998" y="-7377"/>
            <a:ext cx="710092" cy="641541"/>
          </a:xfrm>
          <a:prstGeom prst="rect">
            <a:avLst/>
          </a:prstGeom>
          <a:noFill/>
          <a:ln>
            <a:noFill/>
          </a:ln>
        </p:spPr>
      </p:pic>
      <p:pic>
        <p:nvPicPr>
          <p:cNvPr id="9" name="Google Shape;734;p68" descr="A hand holding a weight scale&#10;&#10;AI-generated content may be incorrect." title="IMG_0756.PNG">
            <a:extLst>
              <a:ext uri="{FF2B5EF4-FFF2-40B4-BE49-F238E27FC236}">
                <a16:creationId xmlns:a16="http://schemas.microsoft.com/office/drawing/2014/main" id="{2FEC87AE-8852-9F81-E9AE-FCAB11F31EE0}"/>
              </a:ext>
            </a:extLst>
          </p:cNvPr>
          <p:cNvPicPr preferRelativeResize="0"/>
          <p:nvPr/>
        </p:nvPicPr>
        <p:blipFill rotWithShape="1">
          <a:blip r:embed="rId8">
            <a:alphaModFix/>
          </a:blip>
          <a:srcRect t="2005" b="2015"/>
          <a:stretch/>
        </p:blipFill>
        <p:spPr>
          <a:xfrm rot="21419616">
            <a:off x="-39322" y="1120562"/>
            <a:ext cx="670548" cy="754491"/>
          </a:xfrm>
          <a:prstGeom prst="rect">
            <a:avLst/>
          </a:prstGeom>
          <a:noFill/>
          <a:ln>
            <a:noFill/>
          </a:ln>
        </p:spPr>
      </p:pic>
      <p:sp>
        <p:nvSpPr>
          <p:cNvPr id="2" name="Google Shape;809;p74">
            <a:extLst>
              <a:ext uri="{FF2B5EF4-FFF2-40B4-BE49-F238E27FC236}">
                <a16:creationId xmlns:a16="http://schemas.microsoft.com/office/drawing/2014/main" id="{E4A72C85-69ED-6AF2-1BE4-7C16295B83A8}"/>
              </a:ext>
            </a:extLst>
          </p:cNvPr>
          <p:cNvSpPr txBox="1"/>
          <p:nvPr/>
        </p:nvSpPr>
        <p:spPr>
          <a:xfrm>
            <a:off x="197750" y="4666000"/>
            <a:ext cx="2229300" cy="324000"/>
          </a:xfrm>
          <a:prstGeom prst="rect">
            <a:avLst/>
          </a:prstGeom>
          <a:noFill/>
          <a:ln>
            <a:noFill/>
          </a:ln>
        </p:spPr>
        <p:txBody>
          <a:bodyPr spcFirstLastPara="1" wrap="square" lIns="91425" tIns="91425" rIns="91425" bIns="91425" anchor="b" anchorCtr="0">
            <a:noAutofit/>
          </a:bodyPr>
          <a:lstStyle/>
          <a:p>
            <a:pPr marL="0" lvl="0" indent="0" algn="l" rtl="0">
              <a:lnSpc>
                <a:spcPct val="110000"/>
              </a:lnSpc>
              <a:spcBef>
                <a:spcPts val="0"/>
              </a:spcBef>
              <a:spcAft>
                <a:spcPts val="800"/>
              </a:spcAft>
              <a:buNone/>
            </a:pPr>
            <a:r>
              <a:rPr lang="en-GB" sz="900" b="1" noProof="0">
                <a:solidFill>
                  <a:srgbClr val="1E1E1E"/>
                </a:solidFill>
                <a:latin typeface="Tw Cen MT"/>
                <a:ea typeface="Helvetica Neue"/>
                <a:cs typeface="Helvetica Neue"/>
                <a:sym typeface="Helvetica Neue"/>
                <a:hlinkClick r:id="rId9"/>
              </a:rPr>
              <a:t>Download website banners here</a:t>
            </a:r>
            <a:endParaRPr lang="en-GB" sz="900" b="1" u="sng" noProof="0">
              <a:solidFill>
                <a:schemeClr val="hlink"/>
              </a:solidFill>
              <a:latin typeface="Tw Cen MT" panose="020B0602020104020603" pitchFamily="34" charset="0"/>
              <a:ea typeface="Helvetica Neue"/>
              <a:cs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800"/>
        <p:cNvGrpSpPr/>
        <p:nvPr/>
      </p:nvGrpSpPr>
      <p:grpSpPr>
        <a:xfrm>
          <a:off x="0" y="0"/>
          <a:ext cx="0" cy="0"/>
          <a:chOff x="0" y="0"/>
          <a:chExt cx="0" cy="0"/>
        </a:xfrm>
      </p:grpSpPr>
      <p:sp>
        <p:nvSpPr>
          <p:cNvPr id="801" name="Google Shape;801;p74"/>
          <p:cNvSpPr/>
          <p:nvPr/>
        </p:nvSpPr>
        <p:spPr>
          <a:xfrm>
            <a:off x="3379075" y="-8325"/>
            <a:ext cx="57648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sp>
        <p:nvSpPr>
          <p:cNvPr id="802" name="Google Shape;802;p74"/>
          <p:cNvSpPr txBox="1">
            <a:spLocks noGrp="1"/>
          </p:cNvSpPr>
          <p:nvPr>
            <p:ph type="subTitle" idx="1"/>
          </p:nvPr>
        </p:nvSpPr>
        <p:spPr>
          <a:xfrm>
            <a:off x="197750" y="2066251"/>
            <a:ext cx="2829600" cy="1980600"/>
          </a:xfrm>
          <a:prstGeom prst="rect">
            <a:avLst/>
          </a:prstGeom>
        </p:spPr>
        <p:txBody>
          <a:bodyPr spcFirstLastPara="1" wrap="square" lIns="91425" tIns="91425" rIns="91425" bIns="91425" anchor="t" anchorCtr="0">
            <a:normAutofit/>
          </a:bodyPr>
          <a:lstStyle/>
          <a:p>
            <a:pPr marL="0" indent="0" algn="l"/>
            <a:r>
              <a:rPr lang="en-GB" sz="1600" noProof="0">
                <a:solidFill>
                  <a:schemeClr val="tx1"/>
                </a:solidFill>
              </a:rPr>
              <a:t>Use this </a:t>
            </a:r>
            <a:r>
              <a:rPr lang="en-GB" sz="1600" b="1" noProof="0">
                <a:solidFill>
                  <a:schemeClr val="tx1"/>
                </a:solidFill>
              </a:rPr>
              <a:t>9:16 portrait template</a:t>
            </a:r>
            <a:r>
              <a:rPr lang="en-GB" sz="1600" noProof="0">
                <a:solidFill>
                  <a:schemeClr val="tx1"/>
                </a:solidFill>
              </a:rPr>
              <a:t> for </a:t>
            </a:r>
            <a:r>
              <a:rPr lang="en-GB" sz="1600" b="1" noProof="0">
                <a:solidFill>
                  <a:schemeClr val="tx1"/>
                </a:solidFill>
              </a:rPr>
              <a:t>social media stories</a:t>
            </a:r>
            <a:r>
              <a:rPr lang="en-GB" sz="1600" noProof="0">
                <a:solidFill>
                  <a:schemeClr val="tx1"/>
                </a:solidFill>
              </a:rPr>
              <a:t> on platforms like Instagram, Facebook, or TikTok. </a:t>
            </a:r>
          </a:p>
        </p:txBody>
      </p:sp>
      <p:sp>
        <p:nvSpPr>
          <p:cNvPr id="809" name="Google Shape;809;p74"/>
          <p:cNvSpPr txBox="1"/>
          <p:nvPr/>
        </p:nvSpPr>
        <p:spPr>
          <a:xfrm>
            <a:off x="197749" y="4666000"/>
            <a:ext cx="2683995" cy="324000"/>
          </a:xfrm>
          <a:prstGeom prst="rect">
            <a:avLst/>
          </a:prstGeom>
          <a:noFill/>
          <a:ln>
            <a:noFill/>
          </a:ln>
        </p:spPr>
        <p:txBody>
          <a:bodyPr spcFirstLastPara="1" wrap="square" lIns="91425" tIns="91425" rIns="91425" bIns="91425" anchor="b" anchorCtr="0">
            <a:noAutofit/>
          </a:bodyPr>
          <a:lstStyle/>
          <a:p>
            <a:pPr marL="0" lvl="0" indent="0" algn="l" rtl="0">
              <a:lnSpc>
                <a:spcPct val="110000"/>
              </a:lnSpc>
              <a:spcBef>
                <a:spcPts val="0"/>
              </a:spcBef>
              <a:spcAft>
                <a:spcPts val="800"/>
              </a:spcAft>
              <a:buNone/>
            </a:pPr>
            <a:r>
              <a:rPr lang="en-GB" sz="900" b="1" noProof="0">
                <a:solidFill>
                  <a:srgbClr val="1E1E1E"/>
                </a:solidFill>
                <a:latin typeface="Tw Cen MT"/>
                <a:ea typeface="Helvetica Neue"/>
                <a:cs typeface="Helvetica Neue"/>
                <a:sym typeface="Helvetica Neue"/>
                <a:hlinkClick r:id="rId3"/>
              </a:rPr>
              <a:t>Download portrait social media posts for Instagram stories here</a:t>
            </a:r>
            <a:endParaRPr lang="en-GB" sz="900" b="1" u="sng" noProof="0">
              <a:solidFill>
                <a:schemeClr val="hlink"/>
              </a:solidFill>
              <a:latin typeface="Tw Cen MT" panose="020B0602020104020603" pitchFamily="34" charset="0"/>
              <a:ea typeface="Helvetica Neue"/>
              <a:cs typeface="Helvetica Neue"/>
              <a:hlinkClick r:id="rId3"/>
            </a:endParaRPr>
          </a:p>
        </p:txBody>
      </p:sp>
      <p:pic>
        <p:nvPicPr>
          <p:cNvPr id="4" name="Picture 3" descr="A white rectangular sign with black text&#10;&#10;AI-generated content may be incorrect.">
            <a:extLst>
              <a:ext uri="{FF2B5EF4-FFF2-40B4-BE49-F238E27FC236}">
                <a16:creationId xmlns:a16="http://schemas.microsoft.com/office/drawing/2014/main" id="{C0F368CA-ABC1-E497-365D-BB96DFEEA872}"/>
              </a:ext>
            </a:extLst>
          </p:cNvPr>
          <p:cNvPicPr>
            <a:picLocks noChangeAspect="1"/>
          </p:cNvPicPr>
          <p:nvPr/>
        </p:nvPicPr>
        <p:blipFill>
          <a:blip r:embed="rId4"/>
          <a:stretch>
            <a:fillRect/>
          </a:stretch>
        </p:blipFill>
        <p:spPr>
          <a:xfrm>
            <a:off x="106459" y="259148"/>
            <a:ext cx="2182060" cy="1027828"/>
          </a:xfrm>
          <a:prstGeom prst="rect">
            <a:avLst/>
          </a:prstGeom>
        </p:spPr>
      </p:pic>
      <p:pic>
        <p:nvPicPr>
          <p:cNvPr id="6" name="Google Shape;731;p68" title="IMG_0826.PNG">
            <a:extLst>
              <a:ext uri="{FF2B5EF4-FFF2-40B4-BE49-F238E27FC236}">
                <a16:creationId xmlns:a16="http://schemas.microsoft.com/office/drawing/2014/main" id="{ED23D9E8-7C62-CBF9-09B9-6C2DBAC2D001}"/>
              </a:ext>
            </a:extLst>
          </p:cNvPr>
          <p:cNvPicPr preferRelativeResize="0"/>
          <p:nvPr/>
        </p:nvPicPr>
        <p:blipFill rotWithShape="1">
          <a:blip r:embed="rId5">
            <a:alphaModFix/>
          </a:blip>
          <a:srcRect t="2005" b="2015"/>
          <a:stretch/>
        </p:blipFill>
        <p:spPr>
          <a:xfrm rot="21419618">
            <a:off x="2124094" y="995910"/>
            <a:ext cx="607029" cy="570974"/>
          </a:xfrm>
          <a:prstGeom prst="rect">
            <a:avLst/>
          </a:prstGeom>
          <a:noFill/>
          <a:ln>
            <a:noFill/>
          </a:ln>
        </p:spPr>
      </p:pic>
      <p:pic>
        <p:nvPicPr>
          <p:cNvPr id="8" name="Google Shape;733;p68" descr="A yellow sun with white edges&#10;&#10;AI-generated content may be incorrect." title="IMG_0797.PNG">
            <a:extLst>
              <a:ext uri="{FF2B5EF4-FFF2-40B4-BE49-F238E27FC236}">
                <a16:creationId xmlns:a16="http://schemas.microsoft.com/office/drawing/2014/main" id="{0644D779-B917-3921-9740-7C7F2E211D3C}"/>
              </a:ext>
            </a:extLst>
          </p:cNvPr>
          <p:cNvPicPr preferRelativeResize="0"/>
          <p:nvPr/>
        </p:nvPicPr>
        <p:blipFill rotWithShape="1">
          <a:blip r:embed="rId6">
            <a:alphaModFix/>
          </a:blip>
          <a:srcRect t="2015" b="2005"/>
          <a:stretch/>
        </p:blipFill>
        <p:spPr>
          <a:xfrm rot="21419624">
            <a:off x="2020998" y="-7377"/>
            <a:ext cx="710092" cy="641541"/>
          </a:xfrm>
          <a:prstGeom prst="rect">
            <a:avLst/>
          </a:prstGeom>
          <a:noFill/>
          <a:ln>
            <a:noFill/>
          </a:ln>
        </p:spPr>
      </p:pic>
      <p:pic>
        <p:nvPicPr>
          <p:cNvPr id="10" name="Google Shape;734;p68" descr="A hand holding a weight scale&#10;&#10;AI-generated content may be incorrect." title="IMG_0756.PNG">
            <a:extLst>
              <a:ext uri="{FF2B5EF4-FFF2-40B4-BE49-F238E27FC236}">
                <a16:creationId xmlns:a16="http://schemas.microsoft.com/office/drawing/2014/main" id="{DBAFD835-E234-A570-8735-B3452B139652}"/>
              </a:ext>
            </a:extLst>
          </p:cNvPr>
          <p:cNvPicPr preferRelativeResize="0"/>
          <p:nvPr/>
        </p:nvPicPr>
        <p:blipFill rotWithShape="1">
          <a:blip r:embed="rId7">
            <a:alphaModFix/>
          </a:blip>
          <a:srcRect t="2005" b="2015"/>
          <a:stretch/>
        </p:blipFill>
        <p:spPr>
          <a:xfrm rot="21419616">
            <a:off x="-39322" y="1120562"/>
            <a:ext cx="670548" cy="754491"/>
          </a:xfrm>
          <a:prstGeom prst="rect">
            <a:avLst/>
          </a:prstGeom>
          <a:noFill/>
          <a:ln>
            <a:noFill/>
          </a:ln>
        </p:spPr>
      </p:pic>
      <p:pic>
        <p:nvPicPr>
          <p:cNvPr id="3" name="Picture 2" descr="A person in a blue dress&#10;&#10;AI-generated content may be incorrect.">
            <a:extLst>
              <a:ext uri="{FF2B5EF4-FFF2-40B4-BE49-F238E27FC236}">
                <a16:creationId xmlns:a16="http://schemas.microsoft.com/office/drawing/2014/main" id="{735E7D2D-6772-0DFE-34AF-672E3CDEF7F5}"/>
              </a:ext>
            </a:extLst>
          </p:cNvPr>
          <p:cNvPicPr>
            <a:picLocks noChangeAspect="1"/>
          </p:cNvPicPr>
          <p:nvPr/>
        </p:nvPicPr>
        <p:blipFill>
          <a:blip r:embed="rId8"/>
          <a:stretch>
            <a:fillRect/>
          </a:stretch>
        </p:blipFill>
        <p:spPr>
          <a:xfrm>
            <a:off x="3597585" y="773062"/>
            <a:ext cx="1690621" cy="3005549"/>
          </a:xfrm>
          <a:prstGeom prst="rect">
            <a:avLst/>
          </a:prstGeom>
        </p:spPr>
      </p:pic>
      <p:pic>
        <p:nvPicPr>
          <p:cNvPr id="7" name="Picture 6" descr="A person with braids holding a cup&#10;&#10;AI-generated content may be incorrect.">
            <a:extLst>
              <a:ext uri="{FF2B5EF4-FFF2-40B4-BE49-F238E27FC236}">
                <a16:creationId xmlns:a16="http://schemas.microsoft.com/office/drawing/2014/main" id="{B629FB86-5FB2-2929-7B74-F33740823C1C}"/>
              </a:ext>
            </a:extLst>
          </p:cNvPr>
          <p:cNvPicPr>
            <a:picLocks noChangeAspect="1"/>
          </p:cNvPicPr>
          <p:nvPr/>
        </p:nvPicPr>
        <p:blipFill>
          <a:blip r:embed="rId9"/>
          <a:stretch>
            <a:fillRect/>
          </a:stretch>
        </p:blipFill>
        <p:spPr>
          <a:xfrm>
            <a:off x="5458811" y="773061"/>
            <a:ext cx="1690621" cy="3005549"/>
          </a:xfrm>
          <a:prstGeom prst="rect">
            <a:avLst/>
          </a:prstGeom>
        </p:spPr>
      </p:pic>
      <p:pic>
        <p:nvPicPr>
          <p:cNvPr id="11" name="Picture 10" descr="A cup of tea with a saucer and a sign&#10;&#10;AI-generated content may be incorrect.">
            <a:extLst>
              <a:ext uri="{FF2B5EF4-FFF2-40B4-BE49-F238E27FC236}">
                <a16:creationId xmlns:a16="http://schemas.microsoft.com/office/drawing/2014/main" id="{8B63C467-C7C2-7E2F-4D6B-70DA183B001E}"/>
              </a:ext>
            </a:extLst>
          </p:cNvPr>
          <p:cNvPicPr>
            <a:picLocks noChangeAspect="1"/>
          </p:cNvPicPr>
          <p:nvPr/>
        </p:nvPicPr>
        <p:blipFill>
          <a:blip r:embed="rId10"/>
          <a:stretch>
            <a:fillRect/>
          </a:stretch>
        </p:blipFill>
        <p:spPr>
          <a:xfrm>
            <a:off x="7325295" y="773061"/>
            <a:ext cx="1690622" cy="30055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786"/>
        <p:cNvGrpSpPr/>
        <p:nvPr/>
      </p:nvGrpSpPr>
      <p:grpSpPr>
        <a:xfrm>
          <a:off x="0" y="0"/>
          <a:ext cx="0" cy="0"/>
          <a:chOff x="0" y="0"/>
          <a:chExt cx="0" cy="0"/>
        </a:xfrm>
      </p:grpSpPr>
      <p:sp>
        <p:nvSpPr>
          <p:cNvPr id="787" name="Google Shape;787;p73"/>
          <p:cNvSpPr/>
          <p:nvPr/>
        </p:nvSpPr>
        <p:spPr>
          <a:xfrm>
            <a:off x="3181450" y="0"/>
            <a:ext cx="5960519"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sp>
        <p:nvSpPr>
          <p:cNvPr id="788" name="Google Shape;788;p73"/>
          <p:cNvSpPr txBox="1">
            <a:spLocks noGrp="1"/>
          </p:cNvSpPr>
          <p:nvPr>
            <p:ph type="subTitle" idx="1"/>
          </p:nvPr>
        </p:nvSpPr>
        <p:spPr>
          <a:xfrm>
            <a:off x="134943" y="1951238"/>
            <a:ext cx="2829600" cy="198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noProof="0">
                <a:solidFill>
                  <a:schemeClr val="tx1"/>
                </a:solidFill>
              </a:rPr>
              <a:t>Use this </a:t>
            </a:r>
            <a:r>
              <a:rPr lang="en-GB" sz="1600" b="1" noProof="0">
                <a:solidFill>
                  <a:schemeClr val="tx1"/>
                </a:solidFill>
              </a:rPr>
              <a:t>1:1 square template</a:t>
            </a:r>
            <a:r>
              <a:rPr lang="en-GB" sz="1600" noProof="0">
                <a:solidFill>
                  <a:schemeClr val="tx1"/>
                </a:solidFill>
              </a:rPr>
              <a:t> for </a:t>
            </a:r>
            <a:r>
              <a:rPr lang="en-GB" sz="1600" b="1" noProof="0">
                <a:solidFill>
                  <a:schemeClr val="tx1"/>
                </a:solidFill>
              </a:rPr>
              <a:t>social media posts</a:t>
            </a:r>
            <a:r>
              <a:rPr lang="en-GB" sz="1600" noProof="0">
                <a:solidFill>
                  <a:schemeClr val="tx1"/>
                </a:solidFill>
              </a:rPr>
              <a:t> on platforms like Instagram, Facebook, and LinkedIn. </a:t>
            </a:r>
          </a:p>
        </p:txBody>
      </p:sp>
      <p:pic>
        <p:nvPicPr>
          <p:cNvPr id="792" name="Google Shape;792;p73" title="Square-Template-3.png"/>
          <p:cNvPicPr preferRelativeResize="0"/>
          <p:nvPr/>
        </p:nvPicPr>
        <p:blipFill rotWithShape="1">
          <a:blip r:embed="rId3">
            <a:alphaModFix/>
          </a:blip>
          <a:srcRect/>
          <a:stretch/>
        </p:blipFill>
        <p:spPr>
          <a:xfrm>
            <a:off x="6394773" y="2777010"/>
            <a:ext cx="2085013" cy="2085426"/>
          </a:xfrm>
          <a:prstGeom prst="rect">
            <a:avLst/>
          </a:prstGeom>
          <a:noFill/>
          <a:ln>
            <a:noFill/>
          </a:ln>
        </p:spPr>
      </p:pic>
      <p:pic>
        <p:nvPicPr>
          <p:cNvPr id="793" name="Google Shape;793;p73" title="Square-Template-5.png"/>
          <p:cNvPicPr preferRelativeResize="0"/>
          <p:nvPr/>
        </p:nvPicPr>
        <p:blipFill rotWithShape="1">
          <a:blip r:embed="rId4">
            <a:alphaModFix/>
          </a:blip>
          <a:srcRect/>
          <a:stretch/>
        </p:blipFill>
        <p:spPr>
          <a:xfrm>
            <a:off x="3740039" y="2777010"/>
            <a:ext cx="2085426" cy="2085426"/>
          </a:xfrm>
          <a:prstGeom prst="rect">
            <a:avLst/>
          </a:prstGeom>
          <a:noFill/>
          <a:ln>
            <a:noFill/>
          </a:ln>
        </p:spPr>
      </p:pic>
      <p:sp>
        <p:nvSpPr>
          <p:cNvPr id="796" name="Google Shape;796;p73"/>
          <p:cNvSpPr txBox="1"/>
          <p:nvPr/>
        </p:nvSpPr>
        <p:spPr>
          <a:xfrm>
            <a:off x="197749" y="4666000"/>
            <a:ext cx="2649359" cy="324000"/>
          </a:xfrm>
          <a:prstGeom prst="rect">
            <a:avLst/>
          </a:prstGeom>
          <a:noFill/>
          <a:ln>
            <a:noFill/>
          </a:ln>
        </p:spPr>
        <p:txBody>
          <a:bodyPr spcFirstLastPara="1" wrap="square" lIns="91425" tIns="91425" rIns="91425" bIns="91425" anchor="b" anchorCtr="0">
            <a:noAutofit/>
          </a:bodyPr>
          <a:lstStyle/>
          <a:p>
            <a:pPr marL="0" lvl="0" indent="0" algn="l" rtl="0">
              <a:lnSpc>
                <a:spcPct val="110000"/>
              </a:lnSpc>
              <a:spcBef>
                <a:spcPts val="0"/>
              </a:spcBef>
              <a:spcAft>
                <a:spcPts val="800"/>
              </a:spcAft>
              <a:buNone/>
            </a:pPr>
            <a:r>
              <a:rPr lang="en-GB" sz="900" b="1" noProof="0">
                <a:solidFill>
                  <a:srgbClr val="1E1E1E"/>
                </a:solidFill>
                <a:latin typeface="Tw Cen MT"/>
                <a:ea typeface="Helvetica Neue"/>
                <a:cs typeface="Helvetica Neue"/>
                <a:sym typeface="Helvetica Neue"/>
                <a:hlinkClick r:id="rId5"/>
              </a:rPr>
              <a:t>Download square social media posts here</a:t>
            </a:r>
            <a:endParaRPr lang="en-GB" sz="900" b="1" u="sng" noProof="0">
              <a:solidFill>
                <a:schemeClr val="hlink"/>
              </a:solidFill>
              <a:latin typeface="Tw Cen MT" panose="020B0602020104020603" pitchFamily="34" charset="0"/>
              <a:ea typeface="Helvetica Neue"/>
              <a:cs typeface="Helvetica Neue"/>
              <a:hlinkClick r:id="rId5"/>
            </a:endParaRPr>
          </a:p>
        </p:txBody>
      </p:sp>
      <p:pic>
        <p:nvPicPr>
          <p:cNvPr id="4" name="Picture 3" descr="A white rectangular sign with black text&#10;&#10;AI-generated content may be incorrect.">
            <a:extLst>
              <a:ext uri="{FF2B5EF4-FFF2-40B4-BE49-F238E27FC236}">
                <a16:creationId xmlns:a16="http://schemas.microsoft.com/office/drawing/2014/main" id="{F167140E-7920-476D-0152-668F79CA42AA}"/>
              </a:ext>
            </a:extLst>
          </p:cNvPr>
          <p:cNvPicPr>
            <a:picLocks noChangeAspect="1"/>
          </p:cNvPicPr>
          <p:nvPr/>
        </p:nvPicPr>
        <p:blipFill>
          <a:blip r:embed="rId6"/>
          <a:stretch>
            <a:fillRect/>
          </a:stretch>
        </p:blipFill>
        <p:spPr>
          <a:xfrm>
            <a:off x="106459" y="259148"/>
            <a:ext cx="2182060" cy="1027828"/>
          </a:xfrm>
          <a:prstGeom prst="rect">
            <a:avLst/>
          </a:prstGeom>
        </p:spPr>
      </p:pic>
      <p:pic>
        <p:nvPicPr>
          <p:cNvPr id="6" name="Google Shape;731;p68" descr="A symbol with a male and female symbol&#10;&#10;AI-generated content may be incorrect." title="IMG_0826.PNG">
            <a:extLst>
              <a:ext uri="{FF2B5EF4-FFF2-40B4-BE49-F238E27FC236}">
                <a16:creationId xmlns:a16="http://schemas.microsoft.com/office/drawing/2014/main" id="{DD57009F-174A-EF55-9E0D-FA85A92D8381}"/>
              </a:ext>
            </a:extLst>
          </p:cNvPr>
          <p:cNvPicPr preferRelativeResize="0"/>
          <p:nvPr/>
        </p:nvPicPr>
        <p:blipFill rotWithShape="1">
          <a:blip r:embed="rId7">
            <a:alphaModFix/>
          </a:blip>
          <a:srcRect t="2005" b="2015"/>
          <a:stretch/>
        </p:blipFill>
        <p:spPr>
          <a:xfrm rot="21419618">
            <a:off x="2124094" y="995910"/>
            <a:ext cx="607029" cy="570974"/>
          </a:xfrm>
          <a:prstGeom prst="rect">
            <a:avLst/>
          </a:prstGeom>
          <a:noFill/>
          <a:ln>
            <a:noFill/>
          </a:ln>
        </p:spPr>
      </p:pic>
      <p:pic>
        <p:nvPicPr>
          <p:cNvPr id="8" name="Google Shape;733;p68" descr="A yellow sun with white edges&#10;&#10;AI-generated content may be incorrect." title="IMG_0797.PNG">
            <a:extLst>
              <a:ext uri="{FF2B5EF4-FFF2-40B4-BE49-F238E27FC236}">
                <a16:creationId xmlns:a16="http://schemas.microsoft.com/office/drawing/2014/main" id="{712F34D2-3D0F-4DE9-4E63-BCAE00CEC81B}"/>
              </a:ext>
            </a:extLst>
          </p:cNvPr>
          <p:cNvPicPr preferRelativeResize="0"/>
          <p:nvPr/>
        </p:nvPicPr>
        <p:blipFill rotWithShape="1">
          <a:blip r:embed="rId8">
            <a:alphaModFix/>
          </a:blip>
          <a:srcRect t="2015" b="2005"/>
          <a:stretch/>
        </p:blipFill>
        <p:spPr>
          <a:xfrm rot="21419624">
            <a:off x="2020998" y="-7377"/>
            <a:ext cx="710092" cy="641541"/>
          </a:xfrm>
          <a:prstGeom prst="rect">
            <a:avLst/>
          </a:prstGeom>
          <a:noFill/>
          <a:ln>
            <a:noFill/>
          </a:ln>
        </p:spPr>
      </p:pic>
      <p:pic>
        <p:nvPicPr>
          <p:cNvPr id="10" name="Google Shape;734;p68" descr="A hand holding a weight scale&#10;&#10;AI-generated content may be incorrect." title="IMG_0756.PNG">
            <a:extLst>
              <a:ext uri="{FF2B5EF4-FFF2-40B4-BE49-F238E27FC236}">
                <a16:creationId xmlns:a16="http://schemas.microsoft.com/office/drawing/2014/main" id="{DDD24DC8-21A3-E24D-5DF0-99E6C4117D2E}"/>
              </a:ext>
            </a:extLst>
          </p:cNvPr>
          <p:cNvPicPr preferRelativeResize="0"/>
          <p:nvPr/>
        </p:nvPicPr>
        <p:blipFill rotWithShape="1">
          <a:blip r:embed="rId9">
            <a:alphaModFix/>
          </a:blip>
          <a:srcRect t="2005" b="2015"/>
          <a:stretch/>
        </p:blipFill>
        <p:spPr>
          <a:xfrm rot="21419616">
            <a:off x="-39322" y="1120562"/>
            <a:ext cx="670548" cy="754491"/>
          </a:xfrm>
          <a:prstGeom prst="rect">
            <a:avLst/>
          </a:prstGeom>
          <a:noFill/>
          <a:ln>
            <a:noFill/>
          </a:ln>
        </p:spPr>
      </p:pic>
      <p:pic>
        <p:nvPicPr>
          <p:cNvPr id="5" name="Picture 4" descr="A person in a blue dress&#10;&#10;AI-generated content may be incorrect.">
            <a:extLst>
              <a:ext uri="{FF2B5EF4-FFF2-40B4-BE49-F238E27FC236}">
                <a16:creationId xmlns:a16="http://schemas.microsoft.com/office/drawing/2014/main" id="{DA136DE4-B0EC-310A-40B0-EAC37195CF21}"/>
              </a:ext>
            </a:extLst>
          </p:cNvPr>
          <p:cNvPicPr>
            <a:picLocks noChangeAspect="1"/>
          </p:cNvPicPr>
          <p:nvPr/>
        </p:nvPicPr>
        <p:blipFill>
          <a:blip r:embed="rId10"/>
          <a:stretch>
            <a:fillRect/>
          </a:stretch>
        </p:blipFill>
        <p:spPr>
          <a:xfrm>
            <a:off x="3757556" y="379735"/>
            <a:ext cx="2073681" cy="2073681"/>
          </a:xfrm>
          <a:prstGeom prst="rect">
            <a:avLst/>
          </a:prstGeom>
        </p:spPr>
      </p:pic>
      <p:pic>
        <p:nvPicPr>
          <p:cNvPr id="9" name="Picture 8" descr="A cup of tea with a saucer and a sign&#10;&#10;AI-generated content may be incorrect.">
            <a:extLst>
              <a:ext uri="{FF2B5EF4-FFF2-40B4-BE49-F238E27FC236}">
                <a16:creationId xmlns:a16="http://schemas.microsoft.com/office/drawing/2014/main" id="{462F632C-E986-FC6C-7E1F-A84D3CDF9B1B}"/>
              </a:ext>
            </a:extLst>
          </p:cNvPr>
          <p:cNvPicPr>
            <a:picLocks noChangeAspect="1"/>
          </p:cNvPicPr>
          <p:nvPr/>
        </p:nvPicPr>
        <p:blipFill>
          <a:blip r:embed="rId11"/>
          <a:stretch>
            <a:fillRect/>
          </a:stretch>
        </p:blipFill>
        <p:spPr>
          <a:xfrm>
            <a:off x="6383028" y="379735"/>
            <a:ext cx="2085426" cy="208542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848"/>
        <p:cNvGrpSpPr/>
        <p:nvPr/>
      </p:nvGrpSpPr>
      <p:grpSpPr>
        <a:xfrm>
          <a:off x="0" y="0"/>
          <a:ext cx="0" cy="0"/>
          <a:chOff x="0" y="0"/>
          <a:chExt cx="0" cy="0"/>
        </a:xfrm>
      </p:grpSpPr>
      <p:sp>
        <p:nvSpPr>
          <p:cNvPr id="849" name="Google Shape;849;p78"/>
          <p:cNvSpPr/>
          <p:nvPr/>
        </p:nvSpPr>
        <p:spPr>
          <a:xfrm>
            <a:off x="3379075" y="-8325"/>
            <a:ext cx="57648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sp>
        <p:nvSpPr>
          <p:cNvPr id="850" name="Google Shape;850;p78"/>
          <p:cNvSpPr txBox="1">
            <a:spLocks noGrp="1"/>
          </p:cNvSpPr>
          <p:nvPr>
            <p:ph type="subTitle" idx="1"/>
          </p:nvPr>
        </p:nvSpPr>
        <p:spPr>
          <a:xfrm>
            <a:off x="134943" y="1755519"/>
            <a:ext cx="2829600" cy="198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noProof="0">
                <a:solidFill>
                  <a:schemeClr val="tx1"/>
                </a:solidFill>
              </a:rPr>
              <a:t>Use this </a:t>
            </a:r>
            <a:r>
              <a:rPr lang="en-GB" sz="1600" b="1" noProof="0">
                <a:solidFill>
                  <a:schemeClr val="tx1"/>
                </a:solidFill>
              </a:rPr>
              <a:t>1920x1080 Zoom background</a:t>
            </a:r>
            <a:r>
              <a:rPr lang="en-GB" sz="1600" noProof="0">
                <a:solidFill>
                  <a:schemeClr val="tx1"/>
                </a:solidFill>
              </a:rPr>
              <a:t> for </a:t>
            </a:r>
            <a:r>
              <a:rPr lang="en-GB" sz="1600" b="1" noProof="0">
                <a:solidFill>
                  <a:schemeClr val="tx1"/>
                </a:solidFill>
              </a:rPr>
              <a:t>virtual meetings or webinars.</a:t>
            </a:r>
            <a:endParaRPr lang="en-GB" sz="1600" b="1" noProof="0">
              <a:solidFill>
                <a:srgbClr val="1E1E1E"/>
              </a:solidFill>
              <a:ea typeface="Figtree"/>
              <a:cs typeface="Figtree"/>
            </a:endParaRPr>
          </a:p>
        </p:txBody>
      </p:sp>
      <p:grpSp>
        <p:nvGrpSpPr>
          <p:cNvPr id="853" name="Google Shape;853;p78"/>
          <p:cNvGrpSpPr/>
          <p:nvPr/>
        </p:nvGrpSpPr>
        <p:grpSpPr>
          <a:xfrm>
            <a:off x="3704472" y="1168506"/>
            <a:ext cx="5176468" cy="1389796"/>
            <a:chOff x="3716435" y="1168506"/>
            <a:chExt cx="5176468" cy="1389796"/>
          </a:xfrm>
        </p:grpSpPr>
        <p:pic>
          <p:nvPicPr>
            <p:cNvPr id="854" name="Google Shape;854;p78" title="1.png"/>
            <p:cNvPicPr preferRelativeResize="0"/>
            <p:nvPr/>
          </p:nvPicPr>
          <p:blipFill>
            <a:blip r:embed="rId3">
              <a:alphaModFix/>
            </a:blip>
            <a:stretch>
              <a:fillRect/>
            </a:stretch>
          </p:blipFill>
          <p:spPr>
            <a:xfrm>
              <a:off x="3716435" y="1168506"/>
              <a:ext cx="2519998" cy="1389783"/>
            </a:xfrm>
            <a:prstGeom prst="rect">
              <a:avLst/>
            </a:prstGeom>
            <a:solidFill>
              <a:srgbClr val="1E1E1E"/>
            </a:solidFill>
            <a:ln>
              <a:noFill/>
            </a:ln>
          </p:spPr>
        </p:pic>
        <p:pic>
          <p:nvPicPr>
            <p:cNvPr id="855" name="Google Shape;855;p78" title="2.png"/>
            <p:cNvPicPr preferRelativeResize="0"/>
            <p:nvPr/>
          </p:nvPicPr>
          <p:blipFill rotWithShape="1">
            <a:blip r:embed="rId4">
              <a:alphaModFix/>
            </a:blip>
            <a:srcRect t="980" b="970"/>
            <a:stretch/>
          </p:blipFill>
          <p:spPr>
            <a:xfrm>
              <a:off x="6372903" y="1168506"/>
              <a:ext cx="2520000" cy="1389782"/>
            </a:xfrm>
            <a:prstGeom prst="rect">
              <a:avLst/>
            </a:prstGeom>
            <a:solidFill>
              <a:srgbClr val="1E1E1E"/>
            </a:solidFill>
            <a:ln>
              <a:noFill/>
            </a:ln>
          </p:spPr>
        </p:pic>
        <p:pic>
          <p:nvPicPr>
            <p:cNvPr id="856" name="Google Shape;856;p78"/>
            <p:cNvPicPr preferRelativeResize="0"/>
            <p:nvPr/>
          </p:nvPicPr>
          <p:blipFill>
            <a:blip r:embed="rId5">
              <a:alphaModFix/>
            </a:blip>
            <a:stretch>
              <a:fillRect/>
            </a:stretch>
          </p:blipFill>
          <p:spPr>
            <a:xfrm>
              <a:off x="4367450" y="1373075"/>
              <a:ext cx="1217951" cy="1185227"/>
            </a:xfrm>
            <a:prstGeom prst="rect">
              <a:avLst/>
            </a:prstGeom>
            <a:noFill/>
            <a:ln>
              <a:noFill/>
            </a:ln>
          </p:spPr>
        </p:pic>
        <p:pic>
          <p:nvPicPr>
            <p:cNvPr id="857" name="Google Shape;857;p78"/>
            <p:cNvPicPr preferRelativeResize="0"/>
            <p:nvPr/>
          </p:nvPicPr>
          <p:blipFill>
            <a:blip r:embed="rId5">
              <a:alphaModFix/>
            </a:blip>
            <a:stretch>
              <a:fillRect/>
            </a:stretch>
          </p:blipFill>
          <p:spPr>
            <a:xfrm>
              <a:off x="7023925" y="1373075"/>
              <a:ext cx="1217951" cy="1185227"/>
            </a:xfrm>
            <a:prstGeom prst="rect">
              <a:avLst/>
            </a:prstGeom>
            <a:noFill/>
            <a:ln>
              <a:noFill/>
            </a:ln>
          </p:spPr>
        </p:pic>
      </p:grpSp>
      <p:grpSp>
        <p:nvGrpSpPr>
          <p:cNvPr id="858" name="Google Shape;858;p78"/>
          <p:cNvGrpSpPr/>
          <p:nvPr/>
        </p:nvGrpSpPr>
        <p:grpSpPr>
          <a:xfrm>
            <a:off x="3704472" y="2875416"/>
            <a:ext cx="5176468" cy="1389796"/>
            <a:chOff x="3716435" y="2737606"/>
            <a:chExt cx="5176468" cy="1389796"/>
          </a:xfrm>
        </p:grpSpPr>
        <p:pic>
          <p:nvPicPr>
            <p:cNvPr id="859" name="Google Shape;859;p78" title="3.png"/>
            <p:cNvPicPr preferRelativeResize="0"/>
            <p:nvPr/>
          </p:nvPicPr>
          <p:blipFill rotWithShape="1">
            <a:blip r:embed="rId6">
              <a:alphaModFix/>
            </a:blip>
            <a:srcRect t="980" b="970"/>
            <a:stretch/>
          </p:blipFill>
          <p:spPr>
            <a:xfrm>
              <a:off x="3716435" y="2737606"/>
              <a:ext cx="2520000" cy="1389782"/>
            </a:xfrm>
            <a:prstGeom prst="rect">
              <a:avLst/>
            </a:prstGeom>
            <a:solidFill>
              <a:srgbClr val="1E1E1E"/>
            </a:solidFill>
            <a:ln>
              <a:noFill/>
            </a:ln>
          </p:spPr>
        </p:pic>
        <p:pic>
          <p:nvPicPr>
            <p:cNvPr id="860" name="Google Shape;860;p78" title="4.png"/>
            <p:cNvPicPr preferRelativeResize="0"/>
            <p:nvPr/>
          </p:nvPicPr>
          <p:blipFill rotWithShape="1">
            <a:blip r:embed="rId7">
              <a:alphaModFix/>
            </a:blip>
            <a:srcRect t="980" b="970"/>
            <a:stretch/>
          </p:blipFill>
          <p:spPr>
            <a:xfrm>
              <a:off x="6372903" y="2737606"/>
              <a:ext cx="2520000" cy="1389782"/>
            </a:xfrm>
            <a:prstGeom prst="rect">
              <a:avLst/>
            </a:prstGeom>
            <a:solidFill>
              <a:srgbClr val="1E1E1E"/>
            </a:solidFill>
            <a:ln>
              <a:noFill/>
            </a:ln>
          </p:spPr>
        </p:pic>
        <p:pic>
          <p:nvPicPr>
            <p:cNvPr id="861" name="Google Shape;861;p78"/>
            <p:cNvPicPr preferRelativeResize="0"/>
            <p:nvPr/>
          </p:nvPicPr>
          <p:blipFill>
            <a:blip r:embed="rId5">
              <a:alphaModFix/>
            </a:blip>
            <a:stretch>
              <a:fillRect/>
            </a:stretch>
          </p:blipFill>
          <p:spPr>
            <a:xfrm>
              <a:off x="4367450" y="2942175"/>
              <a:ext cx="1217951" cy="1185227"/>
            </a:xfrm>
            <a:prstGeom prst="rect">
              <a:avLst/>
            </a:prstGeom>
            <a:noFill/>
            <a:ln>
              <a:noFill/>
            </a:ln>
          </p:spPr>
        </p:pic>
        <p:pic>
          <p:nvPicPr>
            <p:cNvPr id="862" name="Google Shape;862;p78"/>
            <p:cNvPicPr preferRelativeResize="0"/>
            <p:nvPr/>
          </p:nvPicPr>
          <p:blipFill>
            <a:blip r:embed="rId5">
              <a:alphaModFix/>
            </a:blip>
            <a:stretch>
              <a:fillRect/>
            </a:stretch>
          </p:blipFill>
          <p:spPr>
            <a:xfrm>
              <a:off x="7023925" y="2942175"/>
              <a:ext cx="1217951" cy="1185227"/>
            </a:xfrm>
            <a:prstGeom prst="rect">
              <a:avLst/>
            </a:prstGeom>
            <a:noFill/>
            <a:ln>
              <a:noFill/>
            </a:ln>
          </p:spPr>
        </p:pic>
      </p:grpSp>
      <p:sp>
        <p:nvSpPr>
          <p:cNvPr id="3" name="Google Shape;796;p73">
            <a:extLst>
              <a:ext uri="{FF2B5EF4-FFF2-40B4-BE49-F238E27FC236}">
                <a16:creationId xmlns:a16="http://schemas.microsoft.com/office/drawing/2014/main" id="{A5D4FE57-76E1-FDEF-625C-1E4C46BB1DDA}"/>
              </a:ext>
            </a:extLst>
          </p:cNvPr>
          <p:cNvSpPr txBox="1"/>
          <p:nvPr/>
        </p:nvSpPr>
        <p:spPr>
          <a:xfrm>
            <a:off x="197750" y="4666000"/>
            <a:ext cx="2229300" cy="324000"/>
          </a:xfrm>
          <a:prstGeom prst="rect">
            <a:avLst/>
          </a:prstGeom>
          <a:noFill/>
          <a:ln>
            <a:noFill/>
          </a:ln>
        </p:spPr>
        <p:txBody>
          <a:bodyPr spcFirstLastPara="1" wrap="square" lIns="91425" tIns="91425" rIns="91425" bIns="91425" anchor="b" anchorCtr="0">
            <a:noAutofit/>
          </a:bodyPr>
          <a:lstStyle/>
          <a:p>
            <a:pPr marL="0" lvl="0" indent="0" algn="l" rtl="0">
              <a:lnSpc>
                <a:spcPct val="110000"/>
              </a:lnSpc>
              <a:spcBef>
                <a:spcPts val="0"/>
              </a:spcBef>
              <a:spcAft>
                <a:spcPts val="800"/>
              </a:spcAft>
              <a:buNone/>
            </a:pPr>
            <a:r>
              <a:rPr lang="en-GB" sz="900" b="1" noProof="0">
                <a:solidFill>
                  <a:srgbClr val="1E1E1E"/>
                </a:solidFill>
                <a:latin typeface="Tw Cen MT"/>
                <a:ea typeface="Helvetica Neue"/>
                <a:cs typeface="Helvetica Neue"/>
                <a:sym typeface="Helvetica Neue"/>
                <a:hlinkClick r:id="rId8"/>
              </a:rPr>
              <a:t>Download Zoom backgrounds here</a:t>
            </a:r>
            <a:endParaRPr lang="en-GB" sz="900" b="1" u="sng" noProof="0">
              <a:solidFill>
                <a:schemeClr val="hlink"/>
              </a:solidFill>
              <a:latin typeface="Tw Cen MT" panose="020B0602020104020603" pitchFamily="34" charset="0"/>
              <a:ea typeface="Helvetica Neue"/>
              <a:cs typeface="Helvetica Neue"/>
              <a:hlinkClick r:id="rId8"/>
            </a:endParaRPr>
          </a:p>
        </p:txBody>
      </p:sp>
      <p:pic>
        <p:nvPicPr>
          <p:cNvPr id="5" name="Picture 4" descr="A white rectangular sign with black text&#10;&#10;AI-generated content may be incorrect.">
            <a:extLst>
              <a:ext uri="{FF2B5EF4-FFF2-40B4-BE49-F238E27FC236}">
                <a16:creationId xmlns:a16="http://schemas.microsoft.com/office/drawing/2014/main" id="{7B6341AA-DD42-29FA-4341-677A53C9A16E}"/>
              </a:ext>
            </a:extLst>
          </p:cNvPr>
          <p:cNvPicPr>
            <a:picLocks noChangeAspect="1"/>
          </p:cNvPicPr>
          <p:nvPr/>
        </p:nvPicPr>
        <p:blipFill>
          <a:blip r:embed="rId9"/>
          <a:stretch>
            <a:fillRect/>
          </a:stretch>
        </p:blipFill>
        <p:spPr>
          <a:xfrm>
            <a:off x="106459" y="259148"/>
            <a:ext cx="2182060" cy="1027828"/>
          </a:xfrm>
          <a:prstGeom prst="rect">
            <a:avLst/>
          </a:prstGeom>
        </p:spPr>
      </p:pic>
      <p:pic>
        <p:nvPicPr>
          <p:cNvPr id="7" name="Google Shape;731;p68" descr="A symbol with a male and female symbol&#10;&#10;AI-generated content may be incorrect." title="IMG_0826.PNG">
            <a:extLst>
              <a:ext uri="{FF2B5EF4-FFF2-40B4-BE49-F238E27FC236}">
                <a16:creationId xmlns:a16="http://schemas.microsoft.com/office/drawing/2014/main" id="{D4EF5A3E-87EA-7039-FCF7-7693FCF240A9}"/>
              </a:ext>
            </a:extLst>
          </p:cNvPr>
          <p:cNvPicPr preferRelativeResize="0"/>
          <p:nvPr/>
        </p:nvPicPr>
        <p:blipFill rotWithShape="1">
          <a:blip r:embed="rId10">
            <a:alphaModFix/>
          </a:blip>
          <a:srcRect t="2005" b="2015"/>
          <a:stretch/>
        </p:blipFill>
        <p:spPr>
          <a:xfrm rot="21419618">
            <a:off x="2124094" y="995910"/>
            <a:ext cx="607029" cy="570974"/>
          </a:xfrm>
          <a:prstGeom prst="rect">
            <a:avLst/>
          </a:prstGeom>
          <a:noFill/>
          <a:ln>
            <a:noFill/>
          </a:ln>
        </p:spPr>
      </p:pic>
      <p:pic>
        <p:nvPicPr>
          <p:cNvPr id="9" name="Google Shape;733;p68" descr="A yellow sun with white edges&#10;&#10;AI-generated content may be incorrect." title="IMG_0797.PNG">
            <a:extLst>
              <a:ext uri="{FF2B5EF4-FFF2-40B4-BE49-F238E27FC236}">
                <a16:creationId xmlns:a16="http://schemas.microsoft.com/office/drawing/2014/main" id="{E91826DF-4CE5-2849-2E40-A25C067691E2}"/>
              </a:ext>
            </a:extLst>
          </p:cNvPr>
          <p:cNvPicPr preferRelativeResize="0"/>
          <p:nvPr/>
        </p:nvPicPr>
        <p:blipFill rotWithShape="1">
          <a:blip r:embed="rId11">
            <a:alphaModFix/>
          </a:blip>
          <a:srcRect t="2015" b="2005"/>
          <a:stretch/>
        </p:blipFill>
        <p:spPr>
          <a:xfrm rot="21419624">
            <a:off x="2020998" y="-7377"/>
            <a:ext cx="710092" cy="641541"/>
          </a:xfrm>
          <a:prstGeom prst="rect">
            <a:avLst/>
          </a:prstGeom>
          <a:noFill/>
          <a:ln>
            <a:noFill/>
          </a:ln>
        </p:spPr>
      </p:pic>
      <p:pic>
        <p:nvPicPr>
          <p:cNvPr id="11" name="Google Shape;734;p68" descr="A hand holding a weight scale&#10;&#10;AI-generated content may be incorrect." title="IMG_0756.PNG">
            <a:extLst>
              <a:ext uri="{FF2B5EF4-FFF2-40B4-BE49-F238E27FC236}">
                <a16:creationId xmlns:a16="http://schemas.microsoft.com/office/drawing/2014/main" id="{0C35163B-4F81-9A60-2CD8-9B70A22DC6CD}"/>
              </a:ext>
            </a:extLst>
          </p:cNvPr>
          <p:cNvPicPr preferRelativeResize="0"/>
          <p:nvPr/>
        </p:nvPicPr>
        <p:blipFill rotWithShape="1">
          <a:blip r:embed="rId12">
            <a:alphaModFix/>
          </a:blip>
          <a:srcRect t="2005" b="2015"/>
          <a:stretch/>
        </p:blipFill>
        <p:spPr>
          <a:xfrm rot="21419616">
            <a:off x="-39322" y="1120562"/>
            <a:ext cx="670548" cy="7544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C0FC"/>
        </a:solidFill>
        <a:effectLst/>
      </p:bgPr>
    </p:bg>
    <p:spTree>
      <p:nvGrpSpPr>
        <p:cNvPr id="1" name="Shape 64"/>
        <p:cNvGrpSpPr/>
        <p:nvPr/>
      </p:nvGrpSpPr>
      <p:grpSpPr>
        <a:xfrm>
          <a:off x="0" y="0"/>
          <a:ext cx="0" cy="0"/>
          <a:chOff x="0" y="0"/>
          <a:chExt cx="0" cy="0"/>
        </a:xfrm>
      </p:grpSpPr>
      <p:sp>
        <p:nvSpPr>
          <p:cNvPr id="65" name="Google Shape;65;p14"/>
          <p:cNvSpPr txBox="1"/>
          <p:nvPr/>
        </p:nvSpPr>
        <p:spPr>
          <a:xfrm>
            <a:off x="311700" y="285000"/>
            <a:ext cx="4173600" cy="5727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sz="2800" b="1" noProof="0">
                <a:solidFill>
                  <a:srgbClr val="1E1E1E"/>
                </a:solidFill>
                <a:latin typeface="Tw Cen MT" panose="020B0602020104020603" pitchFamily="34" charset="0"/>
                <a:ea typeface="Figtree"/>
                <a:cs typeface="Figtree"/>
                <a:sym typeface="Figtree"/>
              </a:rPr>
              <a:t>In this toolkit you’ll find: </a:t>
            </a:r>
          </a:p>
        </p:txBody>
      </p:sp>
      <p:sp>
        <p:nvSpPr>
          <p:cNvPr id="66" name="Google Shape;66;p14"/>
          <p:cNvSpPr txBox="1"/>
          <p:nvPr/>
        </p:nvSpPr>
        <p:spPr>
          <a:xfrm>
            <a:off x="7438165" y="1445783"/>
            <a:ext cx="1415400" cy="70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4000" noProof="0">
                <a:solidFill>
                  <a:srgbClr val="1E1E1E"/>
                </a:solidFill>
                <a:latin typeface="Tw Cen MT" panose="020B0602020104020603" pitchFamily="34" charset="0"/>
                <a:ea typeface="Figtree SemiBold"/>
                <a:cs typeface="Figtree SemiBold"/>
                <a:sym typeface="Figtree SemiBold"/>
              </a:rPr>
              <a:t>03</a:t>
            </a:r>
          </a:p>
        </p:txBody>
      </p:sp>
      <p:sp>
        <p:nvSpPr>
          <p:cNvPr id="67" name="Google Shape;67;p14"/>
          <p:cNvSpPr txBox="1"/>
          <p:nvPr/>
        </p:nvSpPr>
        <p:spPr>
          <a:xfrm>
            <a:off x="261499" y="1595859"/>
            <a:ext cx="6644992" cy="929099"/>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GB" sz="2800" noProof="0">
                <a:solidFill>
                  <a:srgbClr val="1E1E1E"/>
                </a:solidFill>
                <a:latin typeface="Tw Cen MT" panose="020B0602020104020603" pitchFamily="34" charset="0"/>
                <a:ea typeface="Figtree SemiBold"/>
                <a:cs typeface="Figtree SemiBold"/>
                <a:sym typeface="Figtree SemiBold"/>
              </a:rPr>
              <a:t>Overview of the Brew it Fair campaign</a:t>
            </a:r>
          </a:p>
        </p:txBody>
      </p:sp>
      <p:sp>
        <p:nvSpPr>
          <p:cNvPr id="68" name="Google Shape;68;p14"/>
          <p:cNvSpPr txBox="1"/>
          <p:nvPr/>
        </p:nvSpPr>
        <p:spPr>
          <a:xfrm>
            <a:off x="7467093" y="2395183"/>
            <a:ext cx="1415400" cy="70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4000" noProof="0">
                <a:solidFill>
                  <a:srgbClr val="1E1E1E"/>
                </a:solidFill>
                <a:latin typeface="Tw Cen MT" panose="020B0602020104020603" pitchFamily="34" charset="0"/>
                <a:ea typeface="Figtree SemiBold"/>
                <a:cs typeface="Figtree SemiBold"/>
                <a:sym typeface="Figtree SemiBold"/>
              </a:rPr>
              <a:t> 08</a:t>
            </a:r>
          </a:p>
        </p:txBody>
      </p:sp>
      <p:sp>
        <p:nvSpPr>
          <p:cNvPr id="69" name="Google Shape;69;p14"/>
          <p:cNvSpPr txBox="1"/>
          <p:nvPr/>
        </p:nvSpPr>
        <p:spPr>
          <a:xfrm>
            <a:off x="7366315" y="3465108"/>
            <a:ext cx="1415400" cy="70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4000" noProof="0">
                <a:solidFill>
                  <a:srgbClr val="1E1E1E"/>
                </a:solidFill>
                <a:latin typeface="Tw Cen MT" panose="020B0602020104020603" pitchFamily="34" charset="0"/>
                <a:ea typeface="Figtree SemiBold"/>
                <a:cs typeface="Figtree SemiBold"/>
                <a:sym typeface="Figtree SemiBold"/>
              </a:rPr>
              <a:t>13</a:t>
            </a:r>
          </a:p>
        </p:txBody>
      </p:sp>
      <p:pic>
        <p:nvPicPr>
          <p:cNvPr id="71" name="Google Shape;71;p14" title="fairtrade-logo.png"/>
          <p:cNvPicPr preferRelativeResize="0"/>
          <p:nvPr/>
        </p:nvPicPr>
        <p:blipFill>
          <a:blip r:embed="rId3">
            <a:alphaModFix/>
          </a:blip>
          <a:stretch>
            <a:fillRect/>
          </a:stretch>
        </p:blipFill>
        <p:spPr>
          <a:xfrm>
            <a:off x="8373119" y="280200"/>
            <a:ext cx="530631" cy="572700"/>
          </a:xfrm>
          <a:prstGeom prst="rect">
            <a:avLst/>
          </a:prstGeom>
          <a:noFill/>
          <a:ln>
            <a:noFill/>
          </a:ln>
        </p:spPr>
      </p:pic>
      <p:sp>
        <p:nvSpPr>
          <p:cNvPr id="72" name="Google Shape;72;p14"/>
          <p:cNvSpPr txBox="1"/>
          <p:nvPr/>
        </p:nvSpPr>
        <p:spPr>
          <a:xfrm>
            <a:off x="261507" y="1243433"/>
            <a:ext cx="1795800" cy="46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GB" sz="1600" noProof="0">
                <a:solidFill>
                  <a:srgbClr val="1E1E1E"/>
                </a:solidFill>
                <a:latin typeface="Tw Cen MT" panose="020B0602020104020603" pitchFamily="34" charset="0"/>
                <a:ea typeface="Figtree SemiBold"/>
                <a:cs typeface="Figtree SemiBold"/>
                <a:sym typeface="Figtree SemiBold"/>
              </a:rPr>
              <a:t>Section 1</a:t>
            </a:r>
          </a:p>
        </p:txBody>
      </p:sp>
      <p:sp>
        <p:nvSpPr>
          <p:cNvPr id="73" name="Google Shape;73;p14"/>
          <p:cNvSpPr txBox="1"/>
          <p:nvPr/>
        </p:nvSpPr>
        <p:spPr>
          <a:xfrm>
            <a:off x="261506" y="2657808"/>
            <a:ext cx="5495057"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noProof="0">
                <a:solidFill>
                  <a:srgbClr val="1E1E1E"/>
                </a:solidFill>
                <a:latin typeface="Tw Cen MT" panose="020B0602020104020603" pitchFamily="34" charset="0"/>
                <a:ea typeface="Figtree SemiBold"/>
                <a:cs typeface="Figtree SemiBold"/>
                <a:sym typeface="Figtree SemiBold"/>
              </a:rPr>
              <a:t>Campaign Action Guide</a:t>
            </a:r>
          </a:p>
        </p:txBody>
      </p:sp>
      <p:sp>
        <p:nvSpPr>
          <p:cNvPr id="74" name="Google Shape;74;p14"/>
          <p:cNvSpPr txBox="1"/>
          <p:nvPr/>
        </p:nvSpPr>
        <p:spPr>
          <a:xfrm>
            <a:off x="261507" y="2277783"/>
            <a:ext cx="1795800" cy="46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GB" sz="1600" noProof="0">
                <a:solidFill>
                  <a:srgbClr val="1E1E1E"/>
                </a:solidFill>
                <a:latin typeface="Tw Cen MT" panose="020B0602020104020603" pitchFamily="34" charset="0"/>
                <a:ea typeface="Figtree SemiBold"/>
                <a:cs typeface="Figtree SemiBold"/>
                <a:sym typeface="Figtree SemiBold"/>
              </a:rPr>
              <a:t>Section 2</a:t>
            </a:r>
          </a:p>
        </p:txBody>
      </p:sp>
      <p:sp>
        <p:nvSpPr>
          <p:cNvPr id="76" name="Google Shape;76;p14"/>
          <p:cNvSpPr txBox="1"/>
          <p:nvPr/>
        </p:nvSpPr>
        <p:spPr>
          <a:xfrm>
            <a:off x="261507" y="3287996"/>
            <a:ext cx="1795800" cy="460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GB" sz="1600" noProof="0">
                <a:solidFill>
                  <a:srgbClr val="1E1E1E"/>
                </a:solidFill>
                <a:latin typeface="Tw Cen MT" panose="020B0602020104020603" pitchFamily="34" charset="0"/>
                <a:ea typeface="Figtree SemiBold"/>
                <a:cs typeface="Figtree SemiBold"/>
                <a:sym typeface="Figtree SemiBold"/>
              </a:rPr>
              <a:t>Section 3</a:t>
            </a:r>
          </a:p>
        </p:txBody>
      </p:sp>
      <p:sp>
        <p:nvSpPr>
          <p:cNvPr id="77" name="Google Shape;77;p14"/>
          <p:cNvSpPr txBox="1"/>
          <p:nvPr/>
        </p:nvSpPr>
        <p:spPr>
          <a:xfrm>
            <a:off x="261506" y="3697084"/>
            <a:ext cx="5063469" cy="948807"/>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GB" sz="2800" noProof="0">
                <a:solidFill>
                  <a:srgbClr val="1E1E1E"/>
                </a:solidFill>
                <a:latin typeface="Tw Cen MT" panose="020B0602020104020603" pitchFamily="34" charset="0"/>
                <a:ea typeface="Figtree SemiBold"/>
                <a:cs typeface="Figtree SemiBold"/>
                <a:sym typeface="Figtree SemiBold"/>
              </a:rPr>
              <a:t>Campaign Resources</a:t>
            </a:r>
          </a:p>
        </p:txBody>
      </p:sp>
      <p:cxnSp>
        <p:nvCxnSpPr>
          <p:cNvPr id="79" name="Google Shape;79;p14"/>
          <p:cNvCxnSpPr/>
          <p:nvPr/>
        </p:nvCxnSpPr>
        <p:spPr>
          <a:xfrm>
            <a:off x="389432" y="2260383"/>
            <a:ext cx="8385300" cy="0"/>
          </a:xfrm>
          <a:prstGeom prst="straightConnector1">
            <a:avLst/>
          </a:prstGeom>
          <a:noFill/>
          <a:ln w="9525" cap="flat" cmpd="sng">
            <a:solidFill>
              <a:schemeClr val="dk2"/>
            </a:solidFill>
            <a:prstDash val="solid"/>
            <a:round/>
            <a:headEnd type="none" w="med" len="med"/>
            <a:tailEnd type="none" w="med" len="med"/>
          </a:ln>
        </p:spPr>
      </p:cxnSp>
      <p:cxnSp>
        <p:nvCxnSpPr>
          <p:cNvPr id="80" name="Google Shape;80;p14"/>
          <p:cNvCxnSpPr/>
          <p:nvPr/>
        </p:nvCxnSpPr>
        <p:spPr>
          <a:xfrm>
            <a:off x="389432" y="3236183"/>
            <a:ext cx="8385300" cy="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p14"/>
          <p:cNvCxnSpPr/>
          <p:nvPr/>
        </p:nvCxnSpPr>
        <p:spPr>
          <a:xfrm>
            <a:off x="389432" y="4298233"/>
            <a:ext cx="83853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252"/>
        <p:cNvGrpSpPr/>
        <p:nvPr/>
      </p:nvGrpSpPr>
      <p:grpSpPr>
        <a:xfrm>
          <a:off x="0" y="0"/>
          <a:ext cx="0" cy="0"/>
          <a:chOff x="0" y="0"/>
          <a:chExt cx="0" cy="0"/>
        </a:xfrm>
      </p:grpSpPr>
      <p:sp>
        <p:nvSpPr>
          <p:cNvPr id="254" name="Google Shape;254;p32"/>
          <p:cNvSpPr txBox="1"/>
          <p:nvPr/>
        </p:nvSpPr>
        <p:spPr>
          <a:xfrm>
            <a:off x="196607" y="1194163"/>
            <a:ext cx="2800500" cy="3087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None/>
            </a:pPr>
            <a:r>
              <a:rPr lang="en-GB" sz="1600" noProof="0">
                <a:solidFill>
                  <a:schemeClr val="dk1"/>
                </a:solidFill>
                <a:latin typeface="Tw Cen MT" panose="020B0602020104020603" pitchFamily="34" charset="0"/>
                <a:ea typeface="Figtree"/>
                <a:cs typeface="Figtree"/>
                <a:sym typeface="Figtree"/>
              </a:rPr>
              <a:t>These </a:t>
            </a:r>
            <a:r>
              <a:rPr lang="en-GB" sz="1600" b="1" noProof="0">
                <a:solidFill>
                  <a:schemeClr val="tx1"/>
                </a:solidFill>
                <a:latin typeface="Tw Cen MT" panose="020B0602020104020603" pitchFamily="34" charset="0"/>
                <a:ea typeface="Figtree"/>
                <a:cs typeface="Figtree"/>
                <a:sym typeface="Figtree"/>
              </a:rPr>
              <a:t>illustrations</a:t>
            </a:r>
            <a:r>
              <a:rPr lang="en-GB" sz="1600" noProof="0">
                <a:solidFill>
                  <a:schemeClr val="dk1"/>
                </a:solidFill>
                <a:latin typeface="Tw Cen MT" panose="020B0602020104020603" pitchFamily="34" charset="0"/>
                <a:ea typeface="Figtree"/>
                <a:cs typeface="Figtree"/>
                <a:sym typeface="Figtree"/>
              </a:rPr>
              <a:t> can be used across all communications or printed materials to add fun, eye catching visuals to your campaign materials</a:t>
            </a:r>
          </a:p>
        </p:txBody>
      </p:sp>
      <p:sp>
        <p:nvSpPr>
          <p:cNvPr id="256" name="Google Shape;256;p32"/>
          <p:cNvSpPr/>
          <p:nvPr/>
        </p:nvSpPr>
        <p:spPr>
          <a:xfrm>
            <a:off x="3383367" y="1171"/>
            <a:ext cx="5763900" cy="5143500"/>
          </a:xfrm>
          <a:prstGeom prst="rect">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pic>
        <p:nvPicPr>
          <p:cNvPr id="257" name="Google Shape;257;p32" title="IMG_0800.PNG"/>
          <p:cNvPicPr preferRelativeResize="0"/>
          <p:nvPr/>
        </p:nvPicPr>
        <p:blipFill rotWithShape="1">
          <a:blip r:embed="rId3">
            <a:alphaModFix/>
          </a:blip>
          <a:srcRect t="3950" b="3959"/>
          <a:stretch/>
        </p:blipFill>
        <p:spPr>
          <a:xfrm rot="-49">
            <a:off x="3621618" y="212903"/>
            <a:ext cx="1814211" cy="1670748"/>
          </a:xfrm>
          <a:prstGeom prst="rect">
            <a:avLst/>
          </a:prstGeom>
          <a:noFill/>
          <a:ln>
            <a:noFill/>
          </a:ln>
        </p:spPr>
      </p:pic>
      <p:pic>
        <p:nvPicPr>
          <p:cNvPr id="258" name="Google Shape;258;p32" title="IMG_0804.PNG"/>
          <p:cNvPicPr preferRelativeResize="0"/>
          <p:nvPr/>
        </p:nvPicPr>
        <p:blipFill rotWithShape="1">
          <a:blip r:embed="rId4">
            <a:alphaModFix/>
          </a:blip>
          <a:srcRect t="3950" b="3959"/>
          <a:stretch/>
        </p:blipFill>
        <p:spPr>
          <a:xfrm rot="427255">
            <a:off x="4987631" y="881969"/>
            <a:ext cx="1954387" cy="1799839"/>
          </a:xfrm>
          <a:prstGeom prst="rect">
            <a:avLst/>
          </a:prstGeom>
          <a:noFill/>
          <a:ln>
            <a:noFill/>
          </a:ln>
        </p:spPr>
      </p:pic>
      <p:pic>
        <p:nvPicPr>
          <p:cNvPr id="259" name="Google Shape;259;p32" title="IMG_0830.PNG"/>
          <p:cNvPicPr preferRelativeResize="0"/>
          <p:nvPr/>
        </p:nvPicPr>
        <p:blipFill rotWithShape="1">
          <a:blip r:embed="rId5">
            <a:alphaModFix/>
          </a:blip>
          <a:srcRect t="3950" b="3959"/>
          <a:stretch/>
        </p:blipFill>
        <p:spPr>
          <a:xfrm rot="427254">
            <a:off x="3621631" y="2061578"/>
            <a:ext cx="1814211" cy="1670746"/>
          </a:xfrm>
          <a:prstGeom prst="rect">
            <a:avLst/>
          </a:prstGeom>
          <a:noFill/>
          <a:ln>
            <a:noFill/>
          </a:ln>
        </p:spPr>
      </p:pic>
      <p:pic>
        <p:nvPicPr>
          <p:cNvPr id="260" name="Google Shape;260;p32" title="IMG_0831.PNG"/>
          <p:cNvPicPr preferRelativeResize="0"/>
          <p:nvPr/>
        </p:nvPicPr>
        <p:blipFill rotWithShape="1">
          <a:blip r:embed="rId6">
            <a:alphaModFix/>
          </a:blip>
          <a:srcRect t="3950" b="3959"/>
          <a:stretch/>
        </p:blipFill>
        <p:spPr>
          <a:xfrm rot="21599950">
            <a:off x="6436691" y="9024"/>
            <a:ext cx="2113700" cy="1946547"/>
          </a:xfrm>
          <a:prstGeom prst="rect">
            <a:avLst/>
          </a:prstGeom>
          <a:noFill/>
          <a:ln>
            <a:noFill/>
          </a:ln>
        </p:spPr>
      </p:pic>
      <p:pic>
        <p:nvPicPr>
          <p:cNvPr id="261" name="Google Shape;261;p32" title="IMG_0832.PNG"/>
          <p:cNvPicPr preferRelativeResize="0"/>
          <p:nvPr/>
        </p:nvPicPr>
        <p:blipFill rotWithShape="1">
          <a:blip r:embed="rId7">
            <a:alphaModFix/>
          </a:blip>
          <a:srcRect t="3950" b="3959"/>
          <a:stretch/>
        </p:blipFill>
        <p:spPr>
          <a:xfrm rot="427253">
            <a:off x="7118328" y="1427625"/>
            <a:ext cx="2113701" cy="1946548"/>
          </a:xfrm>
          <a:prstGeom prst="rect">
            <a:avLst/>
          </a:prstGeom>
          <a:noFill/>
          <a:ln>
            <a:noFill/>
          </a:ln>
        </p:spPr>
      </p:pic>
      <p:pic>
        <p:nvPicPr>
          <p:cNvPr id="262" name="Google Shape;262;p32" title="IMG_0833.PNG"/>
          <p:cNvPicPr preferRelativeResize="0"/>
          <p:nvPr/>
        </p:nvPicPr>
        <p:blipFill rotWithShape="1">
          <a:blip r:embed="rId8">
            <a:alphaModFix/>
          </a:blip>
          <a:srcRect t="3950" b="3959"/>
          <a:stretch/>
        </p:blipFill>
        <p:spPr>
          <a:xfrm rot="-536812">
            <a:off x="5022103" y="2956301"/>
            <a:ext cx="2113700" cy="1946547"/>
          </a:xfrm>
          <a:prstGeom prst="rect">
            <a:avLst/>
          </a:prstGeom>
          <a:noFill/>
          <a:ln>
            <a:noFill/>
          </a:ln>
        </p:spPr>
      </p:pic>
      <p:pic>
        <p:nvPicPr>
          <p:cNvPr id="263" name="Google Shape;263;p32" title="IMG_0805.PNG"/>
          <p:cNvPicPr preferRelativeResize="0"/>
          <p:nvPr/>
        </p:nvPicPr>
        <p:blipFill rotWithShape="1">
          <a:blip r:embed="rId9">
            <a:alphaModFix/>
          </a:blip>
          <a:srcRect t="3950" b="3959"/>
          <a:stretch/>
        </p:blipFill>
        <p:spPr>
          <a:xfrm rot="-2551894">
            <a:off x="6590215" y="3109275"/>
            <a:ext cx="2113700" cy="1946549"/>
          </a:xfrm>
          <a:prstGeom prst="rect">
            <a:avLst/>
          </a:prstGeom>
          <a:noFill/>
          <a:ln>
            <a:noFill/>
          </a:ln>
        </p:spPr>
      </p:pic>
      <p:sp>
        <p:nvSpPr>
          <p:cNvPr id="264" name="Google Shape;264;p32"/>
          <p:cNvSpPr txBox="1"/>
          <p:nvPr/>
        </p:nvSpPr>
        <p:spPr>
          <a:xfrm>
            <a:off x="3911125" y="160156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Coffee</a:t>
            </a:r>
            <a:endParaRPr lang="en-GB" noProof="0">
              <a:latin typeface="Tw Cen MT" panose="020B0602020104020603" pitchFamily="34" charset="0"/>
            </a:endParaRPr>
          </a:p>
        </p:txBody>
      </p:sp>
      <p:sp>
        <p:nvSpPr>
          <p:cNvPr id="265" name="Google Shape;265;p32"/>
          <p:cNvSpPr txBox="1"/>
          <p:nvPr/>
        </p:nvSpPr>
        <p:spPr>
          <a:xfrm>
            <a:off x="3911125" y="3639688"/>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Chocolate</a:t>
            </a:r>
            <a:endParaRPr lang="en-GB" noProof="0">
              <a:latin typeface="Tw Cen MT" panose="020B0602020104020603" pitchFamily="34" charset="0"/>
            </a:endParaRPr>
          </a:p>
        </p:txBody>
      </p:sp>
      <p:sp>
        <p:nvSpPr>
          <p:cNvPr id="266" name="Google Shape;266;p32"/>
          <p:cNvSpPr txBox="1"/>
          <p:nvPr/>
        </p:nvSpPr>
        <p:spPr>
          <a:xfrm>
            <a:off x="5321588" y="4650988"/>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Tea</a:t>
            </a:r>
            <a:endParaRPr lang="en-GB" noProof="0">
              <a:latin typeface="Tw Cen MT" panose="020B0602020104020603" pitchFamily="34" charset="0"/>
            </a:endParaRPr>
          </a:p>
        </p:txBody>
      </p:sp>
      <p:sp>
        <p:nvSpPr>
          <p:cNvPr id="267" name="Google Shape;267;p32"/>
          <p:cNvSpPr txBox="1"/>
          <p:nvPr/>
        </p:nvSpPr>
        <p:spPr>
          <a:xfrm>
            <a:off x="5421525" y="256096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Flowers</a:t>
            </a:r>
            <a:endParaRPr lang="en-GB" noProof="0">
              <a:latin typeface="Tw Cen MT" panose="020B0602020104020603" pitchFamily="34" charset="0"/>
            </a:endParaRPr>
          </a:p>
        </p:txBody>
      </p:sp>
      <p:sp>
        <p:nvSpPr>
          <p:cNvPr id="268" name="Google Shape;268;p32"/>
          <p:cNvSpPr txBox="1"/>
          <p:nvPr/>
        </p:nvSpPr>
        <p:spPr>
          <a:xfrm>
            <a:off x="6895225" y="1468788"/>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Bananas</a:t>
            </a:r>
            <a:endParaRPr lang="en-GB" noProof="0">
              <a:latin typeface="Tw Cen MT" panose="020B0602020104020603" pitchFamily="34" charset="0"/>
            </a:endParaRPr>
          </a:p>
        </p:txBody>
      </p:sp>
      <p:sp>
        <p:nvSpPr>
          <p:cNvPr id="269" name="Google Shape;269;p32"/>
          <p:cNvSpPr txBox="1"/>
          <p:nvPr/>
        </p:nvSpPr>
        <p:spPr>
          <a:xfrm>
            <a:off x="7715563" y="314366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Wine &amp; Beers</a:t>
            </a:r>
            <a:endParaRPr lang="en-GB" noProof="0">
              <a:latin typeface="Tw Cen MT" panose="020B0602020104020603" pitchFamily="34" charset="0"/>
            </a:endParaRPr>
          </a:p>
        </p:txBody>
      </p:sp>
      <p:sp>
        <p:nvSpPr>
          <p:cNvPr id="270" name="Google Shape;270;p32"/>
          <p:cNvSpPr txBox="1"/>
          <p:nvPr/>
        </p:nvSpPr>
        <p:spPr>
          <a:xfrm>
            <a:off x="7217175" y="4523138"/>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Cotton</a:t>
            </a:r>
            <a:endParaRPr lang="en-GB" noProof="0">
              <a:latin typeface="Tw Cen MT" panose="020B0602020104020603" pitchFamily="34" charset="0"/>
            </a:endParaRPr>
          </a:p>
        </p:txBody>
      </p:sp>
      <p:pic>
        <p:nvPicPr>
          <p:cNvPr id="3" name="Picture 2" descr="A white rectangular sign with black text&#10;&#10;AI-generated content may be incorrect.">
            <a:extLst>
              <a:ext uri="{FF2B5EF4-FFF2-40B4-BE49-F238E27FC236}">
                <a16:creationId xmlns:a16="http://schemas.microsoft.com/office/drawing/2014/main" id="{DDE663CA-9190-43A5-433E-B05D3751F5C0}"/>
              </a:ext>
            </a:extLst>
          </p:cNvPr>
          <p:cNvPicPr>
            <a:picLocks noChangeAspect="1"/>
          </p:cNvPicPr>
          <p:nvPr/>
        </p:nvPicPr>
        <p:blipFill>
          <a:blip r:embed="rId10"/>
          <a:stretch>
            <a:fillRect/>
          </a:stretch>
        </p:blipFill>
        <p:spPr>
          <a:xfrm>
            <a:off x="307731" y="102210"/>
            <a:ext cx="1890347" cy="877033"/>
          </a:xfrm>
          <a:prstGeom prst="rect">
            <a:avLst/>
          </a:prstGeom>
        </p:spPr>
      </p:pic>
      <p:sp>
        <p:nvSpPr>
          <p:cNvPr id="4" name="Google Shape;796;p73">
            <a:extLst>
              <a:ext uri="{FF2B5EF4-FFF2-40B4-BE49-F238E27FC236}">
                <a16:creationId xmlns:a16="http://schemas.microsoft.com/office/drawing/2014/main" id="{9C53EA15-137C-0246-AD19-AEBA08FEBE76}"/>
              </a:ext>
            </a:extLst>
          </p:cNvPr>
          <p:cNvSpPr txBox="1"/>
          <p:nvPr/>
        </p:nvSpPr>
        <p:spPr>
          <a:xfrm>
            <a:off x="197750" y="4666000"/>
            <a:ext cx="2229300" cy="324000"/>
          </a:xfrm>
          <a:prstGeom prst="rect">
            <a:avLst/>
          </a:prstGeom>
          <a:noFill/>
          <a:ln>
            <a:noFill/>
          </a:ln>
        </p:spPr>
        <p:txBody>
          <a:bodyPr spcFirstLastPara="1" wrap="square" lIns="91425" tIns="91425" rIns="91425" bIns="91425" anchor="b" anchorCtr="0">
            <a:noAutofit/>
          </a:bodyPr>
          <a:lstStyle/>
          <a:p>
            <a:pPr marL="0" lvl="0" indent="0" algn="l" rtl="0">
              <a:lnSpc>
                <a:spcPct val="110000"/>
              </a:lnSpc>
              <a:spcBef>
                <a:spcPts val="0"/>
              </a:spcBef>
              <a:spcAft>
                <a:spcPts val="800"/>
              </a:spcAft>
              <a:buNone/>
            </a:pPr>
            <a:r>
              <a:rPr lang="en-GB" sz="900" b="1" noProof="0">
                <a:solidFill>
                  <a:srgbClr val="1E1E1E"/>
                </a:solidFill>
                <a:latin typeface="Tw Cen MT"/>
                <a:ea typeface="Helvetica Neue"/>
                <a:cs typeface="Helvetica Neue"/>
                <a:sym typeface="Helvetica Neue"/>
                <a:hlinkClick r:id="rId11"/>
              </a:rPr>
              <a:t>Download stickers here</a:t>
            </a:r>
            <a:endParaRPr lang="en-GB" sz="900" b="1" u="sng" noProof="0">
              <a:solidFill>
                <a:schemeClr val="hlink"/>
              </a:solidFill>
              <a:latin typeface="Tw Cen MT" panose="020B0602020104020603" pitchFamily="34" charset="0"/>
              <a:ea typeface="Helvetica Neue"/>
              <a:cs typeface="Helvetica Neue"/>
              <a:hlinkClick r:id="rId11"/>
            </a:endParaRPr>
          </a:p>
        </p:txBody>
      </p:sp>
    </p:spTree>
    <p:extLst>
      <p:ext uri="{BB962C8B-B14F-4D97-AF65-F5344CB8AC3E}">
        <p14:creationId xmlns:p14="http://schemas.microsoft.com/office/powerpoint/2010/main" val="811253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274"/>
        <p:cNvGrpSpPr/>
        <p:nvPr/>
      </p:nvGrpSpPr>
      <p:grpSpPr>
        <a:xfrm>
          <a:off x="0" y="0"/>
          <a:ext cx="0" cy="0"/>
          <a:chOff x="0" y="0"/>
          <a:chExt cx="0" cy="0"/>
        </a:xfrm>
      </p:grpSpPr>
      <p:grpSp>
        <p:nvGrpSpPr>
          <p:cNvPr id="277" name="Google Shape;277;p33"/>
          <p:cNvGrpSpPr/>
          <p:nvPr/>
        </p:nvGrpSpPr>
        <p:grpSpPr>
          <a:xfrm>
            <a:off x="250929" y="1376821"/>
            <a:ext cx="1193492" cy="1591735"/>
            <a:chOff x="258248" y="2176596"/>
            <a:chExt cx="1193492" cy="1591735"/>
          </a:xfrm>
        </p:grpSpPr>
        <p:pic>
          <p:nvPicPr>
            <p:cNvPr id="278" name="Google Shape;278;p33" title="IMG_0753.PNG"/>
            <p:cNvPicPr preferRelativeResize="0"/>
            <p:nvPr/>
          </p:nvPicPr>
          <p:blipFill rotWithShape="1">
            <a:blip r:embed="rId3">
              <a:alphaModFix/>
            </a:blip>
            <a:srcRect t="3950" b="3959"/>
            <a:stretch/>
          </p:blipFill>
          <p:spPr>
            <a:xfrm rot="-44">
              <a:off x="258248" y="2176596"/>
              <a:ext cx="1193492" cy="1099121"/>
            </a:xfrm>
            <a:prstGeom prst="rect">
              <a:avLst/>
            </a:prstGeom>
            <a:noFill/>
            <a:ln>
              <a:noFill/>
            </a:ln>
          </p:spPr>
        </p:pic>
        <p:sp>
          <p:nvSpPr>
            <p:cNvPr id="279" name="Google Shape;279;p33"/>
            <p:cNvSpPr txBox="1"/>
            <p:nvPr/>
          </p:nvSpPr>
          <p:spPr>
            <a:xfrm>
              <a:off x="311700" y="3081250"/>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Circularity</a:t>
              </a:r>
              <a:endParaRPr lang="en-GB" noProof="0">
                <a:latin typeface="Tw Cen MT" panose="020B0602020104020603" pitchFamily="34" charset="0"/>
              </a:endParaRPr>
            </a:p>
          </p:txBody>
        </p:sp>
      </p:grpSp>
      <p:grpSp>
        <p:nvGrpSpPr>
          <p:cNvPr id="280" name="Google Shape;280;p33"/>
          <p:cNvGrpSpPr/>
          <p:nvPr/>
        </p:nvGrpSpPr>
        <p:grpSpPr>
          <a:xfrm>
            <a:off x="1508807" y="1364591"/>
            <a:ext cx="1193498" cy="1616190"/>
            <a:chOff x="1355200" y="2152141"/>
            <a:chExt cx="1193498" cy="1616190"/>
          </a:xfrm>
        </p:grpSpPr>
        <p:pic>
          <p:nvPicPr>
            <p:cNvPr id="281" name="Google Shape;281;p33" title="IMG_0758.PNG"/>
            <p:cNvPicPr preferRelativeResize="0"/>
            <p:nvPr/>
          </p:nvPicPr>
          <p:blipFill rotWithShape="1">
            <a:blip r:embed="rId4">
              <a:alphaModFix/>
            </a:blip>
            <a:srcRect l="6419" b="13822"/>
            <a:stretch/>
          </p:blipFill>
          <p:spPr>
            <a:xfrm rot="-44">
              <a:off x="1355200" y="2152141"/>
              <a:ext cx="1193498" cy="1099116"/>
            </a:xfrm>
            <a:prstGeom prst="rect">
              <a:avLst/>
            </a:prstGeom>
            <a:noFill/>
            <a:ln>
              <a:noFill/>
            </a:ln>
          </p:spPr>
        </p:pic>
        <p:sp>
          <p:nvSpPr>
            <p:cNvPr id="282" name="Google Shape;282;p33"/>
            <p:cNvSpPr txBox="1"/>
            <p:nvPr/>
          </p:nvSpPr>
          <p:spPr>
            <a:xfrm>
              <a:off x="1375550" y="3081250"/>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Shopper</a:t>
              </a:r>
              <a:endParaRPr lang="en-GB" noProof="0">
                <a:latin typeface="Tw Cen MT" panose="020B0602020104020603" pitchFamily="34" charset="0"/>
              </a:endParaRPr>
            </a:p>
          </p:txBody>
        </p:sp>
      </p:grpSp>
      <p:grpSp>
        <p:nvGrpSpPr>
          <p:cNvPr id="283" name="Google Shape;283;p33"/>
          <p:cNvGrpSpPr/>
          <p:nvPr/>
        </p:nvGrpSpPr>
        <p:grpSpPr>
          <a:xfrm>
            <a:off x="2287533" y="1484598"/>
            <a:ext cx="1858652" cy="1711703"/>
            <a:chOff x="2962128" y="1526489"/>
            <a:chExt cx="1858652" cy="1711703"/>
          </a:xfrm>
        </p:grpSpPr>
        <p:pic>
          <p:nvPicPr>
            <p:cNvPr id="284" name="Google Shape;284;p33" title="IMG_0767.PNG"/>
            <p:cNvPicPr preferRelativeResize="0"/>
            <p:nvPr/>
          </p:nvPicPr>
          <p:blipFill rotWithShape="1">
            <a:blip r:embed="rId5">
              <a:alphaModFix/>
            </a:blip>
            <a:srcRect l="-10038" t="-5296" r="-10038" b="-5274"/>
            <a:stretch/>
          </p:blipFill>
          <p:spPr>
            <a:xfrm rot="-47">
              <a:off x="2962128" y="1526489"/>
              <a:ext cx="1858652" cy="1711703"/>
            </a:xfrm>
            <a:prstGeom prst="rect">
              <a:avLst/>
            </a:prstGeom>
            <a:noFill/>
            <a:ln>
              <a:noFill/>
            </a:ln>
          </p:spPr>
        </p:pic>
        <p:sp>
          <p:nvSpPr>
            <p:cNvPr id="285" name="Google Shape;285;p33"/>
            <p:cNvSpPr txBox="1"/>
            <p:nvPr/>
          </p:nvSpPr>
          <p:spPr>
            <a:xfrm>
              <a:off x="3469650" y="237766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Education</a:t>
              </a:r>
              <a:endParaRPr lang="en-GB" noProof="0">
                <a:latin typeface="Tw Cen MT" panose="020B0602020104020603" pitchFamily="34" charset="0"/>
              </a:endParaRPr>
            </a:p>
          </p:txBody>
        </p:sp>
      </p:grpSp>
      <p:grpSp>
        <p:nvGrpSpPr>
          <p:cNvPr id="286" name="Google Shape;286;p33"/>
          <p:cNvGrpSpPr/>
          <p:nvPr/>
        </p:nvGrpSpPr>
        <p:grpSpPr>
          <a:xfrm>
            <a:off x="3973453" y="1481659"/>
            <a:ext cx="1193492" cy="1499123"/>
            <a:chOff x="4008984" y="1433159"/>
            <a:chExt cx="1193492" cy="1499123"/>
          </a:xfrm>
        </p:grpSpPr>
        <p:pic>
          <p:nvPicPr>
            <p:cNvPr id="287" name="Google Shape;287;p33" title="IMG_0828.PNG"/>
            <p:cNvPicPr preferRelativeResize="0"/>
            <p:nvPr/>
          </p:nvPicPr>
          <p:blipFill rotWithShape="1">
            <a:blip r:embed="rId6">
              <a:alphaModFix/>
            </a:blip>
            <a:srcRect t="3950" b="3959"/>
            <a:stretch/>
          </p:blipFill>
          <p:spPr>
            <a:xfrm rot="-44">
              <a:off x="4008984" y="1433159"/>
              <a:ext cx="1193492" cy="1099121"/>
            </a:xfrm>
            <a:prstGeom prst="rect">
              <a:avLst/>
            </a:prstGeom>
            <a:noFill/>
            <a:ln>
              <a:noFill/>
            </a:ln>
          </p:spPr>
        </p:pic>
        <p:sp>
          <p:nvSpPr>
            <p:cNvPr id="288" name="Google Shape;288;p33"/>
            <p:cNvSpPr txBox="1"/>
            <p:nvPr/>
          </p:nvSpPr>
          <p:spPr>
            <a:xfrm>
              <a:off x="4090237" y="2245201"/>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Tea Picking</a:t>
              </a:r>
              <a:endParaRPr lang="en-GB" noProof="0">
                <a:latin typeface="Tw Cen MT" panose="020B0602020104020603" pitchFamily="34" charset="0"/>
              </a:endParaRPr>
            </a:p>
          </p:txBody>
        </p:sp>
      </p:grpSp>
      <p:grpSp>
        <p:nvGrpSpPr>
          <p:cNvPr id="289" name="Google Shape;289;p33"/>
          <p:cNvGrpSpPr/>
          <p:nvPr/>
        </p:nvGrpSpPr>
        <p:grpSpPr>
          <a:xfrm>
            <a:off x="5131550" y="1320508"/>
            <a:ext cx="1193492" cy="1647685"/>
            <a:chOff x="4659023" y="1643171"/>
            <a:chExt cx="1193492" cy="1647685"/>
          </a:xfrm>
        </p:grpSpPr>
        <p:pic>
          <p:nvPicPr>
            <p:cNvPr id="290" name="Google Shape;290;p33" title="IMG_0829.PNG"/>
            <p:cNvPicPr preferRelativeResize="0"/>
            <p:nvPr/>
          </p:nvPicPr>
          <p:blipFill rotWithShape="1">
            <a:blip r:embed="rId7">
              <a:alphaModFix/>
            </a:blip>
            <a:srcRect t="3950" b="3959"/>
            <a:stretch/>
          </p:blipFill>
          <p:spPr>
            <a:xfrm rot="-44">
              <a:off x="4659023" y="1643171"/>
              <a:ext cx="1193492" cy="1099121"/>
            </a:xfrm>
            <a:prstGeom prst="rect">
              <a:avLst/>
            </a:prstGeom>
            <a:noFill/>
            <a:ln>
              <a:noFill/>
            </a:ln>
          </p:spPr>
        </p:pic>
        <p:sp>
          <p:nvSpPr>
            <p:cNvPr id="291" name="Google Shape;291;p33"/>
            <p:cNvSpPr txBox="1"/>
            <p:nvPr/>
          </p:nvSpPr>
          <p:spPr>
            <a:xfrm>
              <a:off x="4712475" y="2603775"/>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Farmer</a:t>
              </a:r>
              <a:endParaRPr lang="en-GB" noProof="0">
                <a:latin typeface="Tw Cen MT" panose="020B0602020104020603" pitchFamily="34" charset="0"/>
              </a:endParaRPr>
            </a:p>
          </p:txBody>
        </p:sp>
      </p:grpSp>
      <p:grpSp>
        <p:nvGrpSpPr>
          <p:cNvPr id="292" name="Google Shape;292;p33"/>
          <p:cNvGrpSpPr/>
          <p:nvPr/>
        </p:nvGrpSpPr>
        <p:grpSpPr>
          <a:xfrm>
            <a:off x="6094829" y="1163234"/>
            <a:ext cx="1306849" cy="1795621"/>
            <a:chOff x="6510675" y="1360585"/>
            <a:chExt cx="1306849" cy="1795621"/>
          </a:xfrm>
        </p:grpSpPr>
        <p:pic>
          <p:nvPicPr>
            <p:cNvPr id="293" name="Google Shape;293;p33" title="IMG_0799.PNG"/>
            <p:cNvPicPr preferRelativeResize="0"/>
            <p:nvPr/>
          </p:nvPicPr>
          <p:blipFill rotWithShape="1">
            <a:blip r:embed="rId8">
              <a:alphaModFix/>
            </a:blip>
            <a:srcRect t="3950" b="3959"/>
            <a:stretch/>
          </p:blipFill>
          <p:spPr>
            <a:xfrm rot="-54">
              <a:off x="6510675" y="1360585"/>
              <a:ext cx="1306849" cy="1203507"/>
            </a:xfrm>
            <a:prstGeom prst="rect">
              <a:avLst/>
            </a:prstGeom>
            <a:noFill/>
            <a:ln>
              <a:noFill/>
            </a:ln>
          </p:spPr>
        </p:pic>
        <p:sp>
          <p:nvSpPr>
            <p:cNvPr id="294" name="Google Shape;294;p33"/>
            <p:cNvSpPr txBox="1"/>
            <p:nvPr/>
          </p:nvSpPr>
          <p:spPr>
            <a:xfrm>
              <a:off x="6675225" y="2469125"/>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Tea cup</a:t>
              </a:r>
              <a:endParaRPr lang="en-GB" noProof="0">
                <a:latin typeface="Tw Cen MT" panose="020B0602020104020603" pitchFamily="34" charset="0"/>
              </a:endParaRPr>
            </a:p>
          </p:txBody>
        </p:sp>
      </p:grpSp>
      <p:grpSp>
        <p:nvGrpSpPr>
          <p:cNvPr id="295" name="Google Shape;295;p33"/>
          <p:cNvGrpSpPr/>
          <p:nvPr/>
        </p:nvGrpSpPr>
        <p:grpSpPr>
          <a:xfrm>
            <a:off x="135588" y="2692556"/>
            <a:ext cx="1545728" cy="1916113"/>
            <a:chOff x="2209838" y="1852218"/>
            <a:chExt cx="1545728" cy="1916113"/>
          </a:xfrm>
        </p:grpSpPr>
        <p:pic>
          <p:nvPicPr>
            <p:cNvPr id="296" name="Google Shape;296;p33" title="IMG_0763.PNG"/>
            <p:cNvPicPr preferRelativeResize="0"/>
            <p:nvPr/>
          </p:nvPicPr>
          <p:blipFill rotWithShape="1">
            <a:blip r:embed="rId9">
              <a:alphaModFix/>
            </a:blip>
            <a:srcRect t="3950" b="3959"/>
            <a:stretch/>
          </p:blipFill>
          <p:spPr>
            <a:xfrm rot="-46">
              <a:off x="2209838" y="1852218"/>
              <a:ext cx="1545728" cy="1423478"/>
            </a:xfrm>
            <a:prstGeom prst="rect">
              <a:avLst/>
            </a:prstGeom>
            <a:noFill/>
            <a:ln>
              <a:noFill/>
            </a:ln>
          </p:spPr>
        </p:pic>
        <p:sp>
          <p:nvSpPr>
            <p:cNvPr id="297" name="Google Shape;297;p33"/>
            <p:cNvSpPr txBox="1"/>
            <p:nvPr/>
          </p:nvSpPr>
          <p:spPr>
            <a:xfrm>
              <a:off x="2439400" y="3081250"/>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Tea Farmer</a:t>
              </a:r>
              <a:endParaRPr lang="en-GB" noProof="0">
                <a:latin typeface="Tw Cen MT" panose="020B0602020104020603" pitchFamily="34" charset="0"/>
              </a:endParaRPr>
            </a:p>
          </p:txBody>
        </p:sp>
      </p:grpSp>
      <p:grpSp>
        <p:nvGrpSpPr>
          <p:cNvPr id="298" name="Google Shape;298;p33"/>
          <p:cNvGrpSpPr/>
          <p:nvPr/>
        </p:nvGrpSpPr>
        <p:grpSpPr>
          <a:xfrm>
            <a:off x="1569573" y="2997283"/>
            <a:ext cx="1193492" cy="1609985"/>
            <a:chOff x="258248" y="3338171"/>
            <a:chExt cx="1193492" cy="1609985"/>
          </a:xfrm>
        </p:grpSpPr>
        <p:pic>
          <p:nvPicPr>
            <p:cNvPr id="299" name="Google Shape;299;p33" title="IMG_0756.PNG"/>
            <p:cNvPicPr preferRelativeResize="0"/>
            <p:nvPr/>
          </p:nvPicPr>
          <p:blipFill rotWithShape="1">
            <a:blip r:embed="rId10">
              <a:alphaModFix/>
            </a:blip>
            <a:srcRect t="3950" b="3959"/>
            <a:stretch/>
          </p:blipFill>
          <p:spPr>
            <a:xfrm rot="-44">
              <a:off x="258248" y="3338171"/>
              <a:ext cx="1193492" cy="1099121"/>
            </a:xfrm>
            <a:prstGeom prst="rect">
              <a:avLst/>
            </a:prstGeom>
            <a:noFill/>
            <a:ln>
              <a:noFill/>
            </a:ln>
          </p:spPr>
        </p:pic>
        <p:sp>
          <p:nvSpPr>
            <p:cNvPr id="300" name="Google Shape;300;p33"/>
            <p:cNvSpPr txBox="1"/>
            <p:nvPr/>
          </p:nvSpPr>
          <p:spPr>
            <a:xfrm>
              <a:off x="311700" y="4261075"/>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Justice</a:t>
              </a:r>
              <a:endParaRPr lang="en-GB" noProof="0">
                <a:latin typeface="Tw Cen MT" panose="020B0602020104020603" pitchFamily="34" charset="0"/>
              </a:endParaRPr>
            </a:p>
          </p:txBody>
        </p:sp>
      </p:grpSp>
      <p:grpSp>
        <p:nvGrpSpPr>
          <p:cNvPr id="301" name="Google Shape;301;p33"/>
          <p:cNvGrpSpPr/>
          <p:nvPr/>
        </p:nvGrpSpPr>
        <p:grpSpPr>
          <a:xfrm>
            <a:off x="2763074" y="3047006"/>
            <a:ext cx="1127701" cy="1562950"/>
            <a:chOff x="1334449" y="3385206"/>
            <a:chExt cx="1127701" cy="1562950"/>
          </a:xfrm>
        </p:grpSpPr>
        <p:pic>
          <p:nvPicPr>
            <p:cNvPr id="302" name="Google Shape;302;p33" title="IMG_0760.PNG"/>
            <p:cNvPicPr preferRelativeResize="0"/>
            <p:nvPr/>
          </p:nvPicPr>
          <p:blipFill rotWithShape="1">
            <a:blip r:embed="rId11">
              <a:alphaModFix/>
            </a:blip>
            <a:srcRect t="3950" b="3959"/>
            <a:stretch/>
          </p:blipFill>
          <p:spPr>
            <a:xfrm rot="-52">
              <a:off x="1334449" y="3385206"/>
              <a:ext cx="1016402" cy="936013"/>
            </a:xfrm>
            <a:prstGeom prst="rect">
              <a:avLst/>
            </a:prstGeom>
            <a:noFill/>
            <a:ln>
              <a:noFill/>
            </a:ln>
          </p:spPr>
        </p:pic>
        <p:sp>
          <p:nvSpPr>
            <p:cNvPr id="303" name="Google Shape;303;p33"/>
            <p:cNvSpPr txBox="1"/>
            <p:nvPr/>
          </p:nvSpPr>
          <p:spPr>
            <a:xfrm>
              <a:off x="1375550" y="4261075"/>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Health</a:t>
              </a:r>
              <a:endParaRPr lang="en-GB" noProof="0">
                <a:latin typeface="Tw Cen MT" panose="020B0602020104020603" pitchFamily="34" charset="0"/>
              </a:endParaRPr>
            </a:p>
          </p:txBody>
        </p:sp>
      </p:grpSp>
      <p:grpSp>
        <p:nvGrpSpPr>
          <p:cNvPr id="304" name="Google Shape;304;p33"/>
          <p:cNvGrpSpPr/>
          <p:nvPr/>
        </p:nvGrpSpPr>
        <p:grpSpPr>
          <a:xfrm>
            <a:off x="3822188" y="2790784"/>
            <a:ext cx="1412100" cy="1792972"/>
            <a:chOff x="2276650" y="3155184"/>
            <a:chExt cx="1412100" cy="1792972"/>
          </a:xfrm>
        </p:grpSpPr>
        <p:pic>
          <p:nvPicPr>
            <p:cNvPr id="305" name="Google Shape;305;p33" title="IMG_0764.PNG"/>
            <p:cNvPicPr preferRelativeResize="0"/>
            <p:nvPr/>
          </p:nvPicPr>
          <p:blipFill rotWithShape="1">
            <a:blip r:embed="rId12">
              <a:alphaModFix/>
            </a:blip>
            <a:srcRect r="-3369" b="4816"/>
            <a:stretch/>
          </p:blipFill>
          <p:spPr>
            <a:xfrm rot="-56">
              <a:off x="2398285" y="3155184"/>
              <a:ext cx="1266207" cy="1166029"/>
            </a:xfrm>
            <a:prstGeom prst="rect">
              <a:avLst/>
            </a:prstGeom>
            <a:noFill/>
            <a:ln>
              <a:noFill/>
            </a:ln>
          </p:spPr>
        </p:pic>
        <p:sp>
          <p:nvSpPr>
            <p:cNvPr id="306" name="Google Shape;306;p33"/>
            <p:cNvSpPr txBox="1"/>
            <p:nvPr/>
          </p:nvSpPr>
          <p:spPr>
            <a:xfrm>
              <a:off x="2276650" y="4261075"/>
              <a:ext cx="14121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Water Scarcity</a:t>
              </a:r>
              <a:endParaRPr lang="en-GB" noProof="0">
                <a:latin typeface="Tw Cen MT" panose="020B0602020104020603" pitchFamily="34" charset="0"/>
              </a:endParaRPr>
            </a:p>
          </p:txBody>
        </p:sp>
      </p:grpSp>
      <p:grpSp>
        <p:nvGrpSpPr>
          <p:cNvPr id="307" name="Google Shape;307;p33"/>
          <p:cNvGrpSpPr/>
          <p:nvPr/>
        </p:nvGrpSpPr>
        <p:grpSpPr>
          <a:xfrm>
            <a:off x="5134623" y="2835746"/>
            <a:ext cx="1193492" cy="1955429"/>
            <a:chOff x="4571998" y="3300546"/>
            <a:chExt cx="1193492" cy="1955429"/>
          </a:xfrm>
        </p:grpSpPr>
        <p:pic>
          <p:nvPicPr>
            <p:cNvPr id="308" name="Google Shape;308;p33" title="IMG_0771.PNG"/>
            <p:cNvPicPr preferRelativeResize="0"/>
            <p:nvPr/>
          </p:nvPicPr>
          <p:blipFill rotWithShape="1">
            <a:blip r:embed="rId13">
              <a:alphaModFix/>
            </a:blip>
            <a:srcRect t="3950" b="3959"/>
            <a:stretch/>
          </p:blipFill>
          <p:spPr>
            <a:xfrm rot="-44">
              <a:off x="4571998" y="3300546"/>
              <a:ext cx="1193492" cy="1099121"/>
            </a:xfrm>
            <a:prstGeom prst="rect">
              <a:avLst/>
            </a:prstGeom>
            <a:noFill/>
            <a:ln>
              <a:noFill/>
            </a:ln>
          </p:spPr>
        </p:pic>
        <p:sp>
          <p:nvSpPr>
            <p:cNvPr id="309" name="Google Shape;309;p33"/>
            <p:cNvSpPr txBox="1"/>
            <p:nvPr/>
          </p:nvSpPr>
          <p:spPr>
            <a:xfrm>
              <a:off x="4625450" y="4374225"/>
              <a:ext cx="1086600" cy="8817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Fairtrade Supporter</a:t>
              </a:r>
              <a:endParaRPr lang="en-GB" noProof="0">
                <a:latin typeface="Tw Cen MT" panose="020B0602020104020603" pitchFamily="34" charset="0"/>
              </a:endParaRPr>
            </a:p>
          </p:txBody>
        </p:sp>
      </p:grpSp>
      <p:grpSp>
        <p:nvGrpSpPr>
          <p:cNvPr id="310" name="Google Shape;310;p33"/>
          <p:cNvGrpSpPr/>
          <p:nvPr/>
        </p:nvGrpSpPr>
        <p:grpSpPr>
          <a:xfrm>
            <a:off x="5994302" y="2835758"/>
            <a:ext cx="1412101" cy="1744411"/>
            <a:chOff x="5510302" y="1732133"/>
            <a:chExt cx="1412101" cy="1744411"/>
          </a:xfrm>
        </p:grpSpPr>
        <p:pic>
          <p:nvPicPr>
            <p:cNvPr id="311" name="Google Shape;311;p33" title="IMG_0774.PNG"/>
            <p:cNvPicPr preferRelativeResize="0"/>
            <p:nvPr/>
          </p:nvPicPr>
          <p:blipFill rotWithShape="1">
            <a:blip r:embed="rId14">
              <a:alphaModFix/>
            </a:blip>
            <a:srcRect t="3950" b="3959"/>
            <a:stretch/>
          </p:blipFill>
          <p:spPr>
            <a:xfrm rot="-50">
              <a:off x="5510302" y="1732133"/>
              <a:ext cx="1412101" cy="1300424"/>
            </a:xfrm>
            <a:prstGeom prst="rect">
              <a:avLst/>
            </a:prstGeom>
            <a:noFill/>
            <a:ln>
              <a:noFill/>
            </a:ln>
          </p:spPr>
        </p:pic>
        <p:sp>
          <p:nvSpPr>
            <p:cNvPr id="312" name="Google Shape;312;p33"/>
            <p:cNvSpPr txBox="1"/>
            <p:nvPr/>
          </p:nvSpPr>
          <p:spPr>
            <a:xfrm>
              <a:off x="5765500" y="278946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Tea Plant</a:t>
              </a:r>
              <a:endParaRPr lang="en-GB" noProof="0">
                <a:latin typeface="Tw Cen MT" panose="020B0602020104020603" pitchFamily="34" charset="0"/>
              </a:endParaRPr>
            </a:p>
          </p:txBody>
        </p:sp>
      </p:grpSp>
      <p:grpSp>
        <p:nvGrpSpPr>
          <p:cNvPr id="313" name="Google Shape;313;p33"/>
          <p:cNvGrpSpPr/>
          <p:nvPr/>
        </p:nvGrpSpPr>
        <p:grpSpPr>
          <a:xfrm>
            <a:off x="7345473" y="2850746"/>
            <a:ext cx="1193492" cy="1955429"/>
            <a:chOff x="5317173" y="3300546"/>
            <a:chExt cx="1193492" cy="1955429"/>
          </a:xfrm>
        </p:grpSpPr>
        <p:pic>
          <p:nvPicPr>
            <p:cNvPr id="314" name="Google Shape;314;p33" title="IMG_0773.PNG"/>
            <p:cNvPicPr preferRelativeResize="0"/>
            <p:nvPr/>
          </p:nvPicPr>
          <p:blipFill rotWithShape="1">
            <a:blip r:embed="rId15">
              <a:alphaModFix/>
            </a:blip>
            <a:srcRect t="3950" b="3959"/>
            <a:stretch/>
          </p:blipFill>
          <p:spPr>
            <a:xfrm rot="-44">
              <a:off x="5317173" y="3300546"/>
              <a:ext cx="1193492" cy="1099121"/>
            </a:xfrm>
            <a:prstGeom prst="rect">
              <a:avLst/>
            </a:prstGeom>
            <a:noFill/>
            <a:ln>
              <a:noFill/>
            </a:ln>
          </p:spPr>
        </p:pic>
        <p:sp>
          <p:nvSpPr>
            <p:cNvPr id="315" name="Google Shape;315;p33"/>
            <p:cNvSpPr txBox="1"/>
            <p:nvPr/>
          </p:nvSpPr>
          <p:spPr>
            <a:xfrm>
              <a:off x="5370625" y="4374225"/>
              <a:ext cx="1086600" cy="8817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Fairtrade Badge</a:t>
              </a:r>
              <a:endParaRPr lang="en-GB" noProof="0">
                <a:latin typeface="Tw Cen MT" panose="020B0602020104020603" pitchFamily="34" charset="0"/>
              </a:endParaRPr>
            </a:p>
          </p:txBody>
        </p:sp>
      </p:grpSp>
      <p:sp>
        <p:nvSpPr>
          <p:cNvPr id="4" name="Google Shape;294;p33">
            <a:extLst>
              <a:ext uri="{FF2B5EF4-FFF2-40B4-BE49-F238E27FC236}">
                <a16:creationId xmlns:a16="http://schemas.microsoft.com/office/drawing/2014/main" id="{140DF1A4-9C93-049D-A843-C6AEE2001541}"/>
              </a:ext>
            </a:extLst>
          </p:cNvPr>
          <p:cNvSpPr txBox="1"/>
          <p:nvPr/>
        </p:nvSpPr>
        <p:spPr>
          <a:xfrm>
            <a:off x="7452075" y="2284198"/>
            <a:ext cx="1086600" cy="687081"/>
          </a:xfrm>
          <a:prstGeom prst="rect">
            <a:avLst/>
          </a:prstGeom>
          <a:noFill/>
          <a:ln>
            <a:noFill/>
          </a:ln>
        </p:spPr>
        <p:txBody>
          <a:bodyPr spcFirstLastPara="1" wrap="square" lIns="91425" tIns="91425" rIns="91425" bIns="91425" anchor="t" anchorCtr="0">
            <a:spAutoFit/>
          </a:bodyPr>
          <a:lstStyle/>
          <a:p>
            <a:pPr marL="0" lvl="0" indent="0" algn="ctr">
              <a:lnSpc>
                <a:spcPct val="114999"/>
              </a:lnSpc>
              <a:spcBef>
                <a:spcPts val="1200"/>
              </a:spcBef>
              <a:spcAft>
                <a:spcPts val="1200"/>
              </a:spcAft>
              <a:buNone/>
            </a:pPr>
            <a:r>
              <a:rPr lang="en-GB" sz="1100" b="1" noProof="0">
                <a:solidFill>
                  <a:schemeClr val="dk1"/>
                </a:solidFill>
                <a:latin typeface="Tw Cen MT" panose="020B0602020104020603" pitchFamily="34" charset="0"/>
                <a:sym typeface="Figtree"/>
              </a:rPr>
              <a:t>Activism</a:t>
            </a:r>
            <a:endParaRPr lang="en-GB" noProof="0">
              <a:latin typeface="Tw Cen MT" panose="020B0602020104020603" pitchFamily="34" charset="0"/>
            </a:endParaRPr>
          </a:p>
        </p:txBody>
      </p:sp>
      <p:pic>
        <p:nvPicPr>
          <p:cNvPr id="6" name="Picture 5">
            <a:extLst>
              <a:ext uri="{FF2B5EF4-FFF2-40B4-BE49-F238E27FC236}">
                <a16:creationId xmlns:a16="http://schemas.microsoft.com/office/drawing/2014/main" id="{5E531568-882A-1363-3527-0889F361119D}"/>
              </a:ext>
            </a:extLst>
          </p:cNvPr>
          <p:cNvPicPr>
            <a:picLocks noChangeAspect="1"/>
          </p:cNvPicPr>
          <p:nvPr/>
        </p:nvPicPr>
        <p:blipFill>
          <a:blip r:embed="rId16"/>
          <a:stretch>
            <a:fillRect/>
          </a:stretch>
        </p:blipFill>
        <p:spPr>
          <a:xfrm>
            <a:off x="7388841" y="1274928"/>
            <a:ext cx="1104900" cy="1066800"/>
          </a:xfrm>
          <a:prstGeom prst="rect">
            <a:avLst/>
          </a:prstGeom>
        </p:spPr>
      </p:pic>
      <p:pic>
        <p:nvPicPr>
          <p:cNvPr id="5" name="Picture 4" descr="A white rectangular sign with black text&#10;&#10;AI-generated content may be incorrect.">
            <a:extLst>
              <a:ext uri="{FF2B5EF4-FFF2-40B4-BE49-F238E27FC236}">
                <a16:creationId xmlns:a16="http://schemas.microsoft.com/office/drawing/2014/main" id="{162706B5-2EA0-579E-981E-2E156FA61F4B}"/>
              </a:ext>
            </a:extLst>
          </p:cNvPr>
          <p:cNvPicPr>
            <a:picLocks noChangeAspect="1"/>
          </p:cNvPicPr>
          <p:nvPr/>
        </p:nvPicPr>
        <p:blipFill>
          <a:blip r:embed="rId17"/>
          <a:stretch>
            <a:fillRect/>
          </a:stretch>
        </p:blipFill>
        <p:spPr>
          <a:xfrm>
            <a:off x="292285" y="193342"/>
            <a:ext cx="1876921" cy="819170"/>
          </a:xfrm>
          <a:prstGeom prst="rect">
            <a:avLst/>
          </a:prstGeom>
        </p:spPr>
      </p:pic>
      <p:sp>
        <p:nvSpPr>
          <p:cNvPr id="2" name="Google Shape;796;p73">
            <a:extLst>
              <a:ext uri="{FF2B5EF4-FFF2-40B4-BE49-F238E27FC236}">
                <a16:creationId xmlns:a16="http://schemas.microsoft.com/office/drawing/2014/main" id="{8CB6BC8F-C0B4-A0D4-BDA3-66BE881DD92A}"/>
              </a:ext>
            </a:extLst>
          </p:cNvPr>
          <p:cNvSpPr txBox="1"/>
          <p:nvPr/>
        </p:nvSpPr>
        <p:spPr>
          <a:xfrm>
            <a:off x="197750" y="4666000"/>
            <a:ext cx="2229300" cy="324000"/>
          </a:xfrm>
          <a:prstGeom prst="rect">
            <a:avLst/>
          </a:prstGeom>
          <a:noFill/>
          <a:ln>
            <a:noFill/>
          </a:ln>
        </p:spPr>
        <p:txBody>
          <a:bodyPr spcFirstLastPara="1" wrap="square" lIns="91425" tIns="91425" rIns="91425" bIns="91425" anchor="b" anchorCtr="0">
            <a:noAutofit/>
          </a:bodyPr>
          <a:lstStyle/>
          <a:p>
            <a:pPr marL="0" lvl="0" indent="0" algn="l" rtl="0">
              <a:lnSpc>
                <a:spcPct val="110000"/>
              </a:lnSpc>
              <a:spcBef>
                <a:spcPts val="0"/>
              </a:spcBef>
              <a:spcAft>
                <a:spcPts val="800"/>
              </a:spcAft>
              <a:buNone/>
            </a:pPr>
            <a:r>
              <a:rPr lang="en-GB" sz="900" b="1" noProof="0">
                <a:solidFill>
                  <a:srgbClr val="1E1E1E"/>
                </a:solidFill>
                <a:latin typeface="Tw Cen MT"/>
                <a:ea typeface="Helvetica Neue"/>
                <a:cs typeface="Helvetica Neue"/>
                <a:sym typeface="Helvetica Neue"/>
                <a:hlinkClick r:id="rId18"/>
              </a:rPr>
              <a:t>Download stickers here</a:t>
            </a:r>
            <a:endParaRPr lang="en-GB" sz="900" b="1" u="sng" noProof="0">
              <a:solidFill>
                <a:schemeClr val="hlink"/>
              </a:solidFill>
              <a:latin typeface="Tw Cen MT" panose="020B0602020104020603" pitchFamily="34" charset="0"/>
              <a:ea typeface="Helvetica Neue"/>
              <a:cs typeface="Helvetica Neue"/>
              <a:hlinkClick r:id="rId18"/>
            </a:endParaRPr>
          </a:p>
        </p:txBody>
      </p:sp>
    </p:spTree>
    <p:extLst>
      <p:ext uri="{BB962C8B-B14F-4D97-AF65-F5344CB8AC3E}">
        <p14:creationId xmlns:p14="http://schemas.microsoft.com/office/powerpoint/2010/main" val="1185352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319"/>
        <p:cNvGrpSpPr/>
        <p:nvPr/>
      </p:nvGrpSpPr>
      <p:grpSpPr>
        <a:xfrm>
          <a:off x="0" y="0"/>
          <a:ext cx="0" cy="0"/>
          <a:chOff x="0" y="0"/>
          <a:chExt cx="0" cy="0"/>
        </a:xfrm>
      </p:grpSpPr>
      <p:grpSp>
        <p:nvGrpSpPr>
          <p:cNvPr id="321" name="Google Shape;321;p34"/>
          <p:cNvGrpSpPr/>
          <p:nvPr/>
        </p:nvGrpSpPr>
        <p:grpSpPr>
          <a:xfrm>
            <a:off x="615023" y="1389072"/>
            <a:ext cx="1193492" cy="1573460"/>
            <a:chOff x="235498" y="1015034"/>
            <a:chExt cx="1193492" cy="1573460"/>
          </a:xfrm>
        </p:grpSpPr>
        <p:pic>
          <p:nvPicPr>
            <p:cNvPr id="322" name="Google Shape;322;p34" title="IMG_0722.PNG"/>
            <p:cNvPicPr preferRelativeResize="0"/>
            <p:nvPr/>
          </p:nvPicPr>
          <p:blipFill rotWithShape="1">
            <a:blip r:embed="rId3">
              <a:alphaModFix/>
            </a:blip>
            <a:srcRect t="3950" b="3959"/>
            <a:stretch/>
          </p:blipFill>
          <p:spPr>
            <a:xfrm rot="-44">
              <a:off x="235498" y="1015034"/>
              <a:ext cx="1193492" cy="1099121"/>
            </a:xfrm>
            <a:prstGeom prst="rect">
              <a:avLst/>
            </a:prstGeom>
            <a:noFill/>
            <a:ln>
              <a:noFill/>
            </a:ln>
          </p:spPr>
        </p:pic>
        <p:sp>
          <p:nvSpPr>
            <p:cNvPr id="323" name="Google Shape;323;p34"/>
            <p:cNvSpPr txBox="1"/>
            <p:nvPr/>
          </p:nvSpPr>
          <p:spPr>
            <a:xfrm>
              <a:off x="311700" y="190141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Heart</a:t>
              </a:r>
              <a:endParaRPr lang="en-GB" noProof="0">
                <a:latin typeface="Tw Cen MT" panose="020B0602020104020603" pitchFamily="34" charset="0"/>
              </a:endParaRPr>
            </a:p>
          </p:txBody>
        </p:sp>
      </p:grpSp>
      <p:grpSp>
        <p:nvGrpSpPr>
          <p:cNvPr id="325" name="Google Shape;325;p34"/>
          <p:cNvGrpSpPr/>
          <p:nvPr/>
        </p:nvGrpSpPr>
        <p:grpSpPr>
          <a:xfrm>
            <a:off x="1857785" y="1356271"/>
            <a:ext cx="1193492" cy="1620898"/>
            <a:chOff x="1299348" y="967596"/>
            <a:chExt cx="1193492" cy="1620898"/>
          </a:xfrm>
        </p:grpSpPr>
        <p:pic>
          <p:nvPicPr>
            <p:cNvPr id="326" name="Google Shape;326;p34" title="IMG_0757.PNG"/>
            <p:cNvPicPr preferRelativeResize="0"/>
            <p:nvPr/>
          </p:nvPicPr>
          <p:blipFill rotWithShape="1">
            <a:blip r:embed="rId4">
              <a:alphaModFix/>
            </a:blip>
            <a:srcRect l="-8070" t="3950" r="8070" b="3959"/>
            <a:stretch/>
          </p:blipFill>
          <p:spPr>
            <a:xfrm rot="-44">
              <a:off x="1299348" y="967596"/>
              <a:ext cx="1193492" cy="1099121"/>
            </a:xfrm>
            <a:prstGeom prst="rect">
              <a:avLst/>
            </a:prstGeom>
            <a:noFill/>
            <a:ln>
              <a:noFill/>
            </a:ln>
          </p:spPr>
        </p:pic>
        <p:sp>
          <p:nvSpPr>
            <p:cNvPr id="327" name="Google Shape;327;p34"/>
            <p:cNvSpPr txBox="1"/>
            <p:nvPr/>
          </p:nvSpPr>
          <p:spPr>
            <a:xfrm>
              <a:off x="1375550" y="190141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Wealth</a:t>
              </a:r>
              <a:endParaRPr lang="en-GB" noProof="0">
                <a:latin typeface="Tw Cen MT" panose="020B0602020104020603" pitchFamily="34" charset="0"/>
              </a:endParaRPr>
            </a:p>
          </p:txBody>
        </p:sp>
      </p:grpSp>
      <p:grpSp>
        <p:nvGrpSpPr>
          <p:cNvPr id="328" name="Google Shape;328;p34"/>
          <p:cNvGrpSpPr/>
          <p:nvPr/>
        </p:nvGrpSpPr>
        <p:grpSpPr>
          <a:xfrm>
            <a:off x="615023" y="2994658"/>
            <a:ext cx="1193492" cy="1620898"/>
            <a:chOff x="2363198" y="967596"/>
            <a:chExt cx="1193492" cy="1620898"/>
          </a:xfrm>
        </p:grpSpPr>
        <p:pic>
          <p:nvPicPr>
            <p:cNvPr id="329" name="Google Shape;329;p34" title="IMG_0762.PNG"/>
            <p:cNvPicPr preferRelativeResize="0"/>
            <p:nvPr/>
          </p:nvPicPr>
          <p:blipFill rotWithShape="1">
            <a:blip r:embed="rId5">
              <a:alphaModFix/>
            </a:blip>
            <a:srcRect t="3950" b="3959"/>
            <a:stretch/>
          </p:blipFill>
          <p:spPr>
            <a:xfrm rot="-44">
              <a:off x="2363198" y="967596"/>
              <a:ext cx="1193492" cy="1099121"/>
            </a:xfrm>
            <a:prstGeom prst="rect">
              <a:avLst/>
            </a:prstGeom>
            <a:noFill/>
            <a:ln>
              <a:noFill/>
            </a:ln>
          </p:spPr>
        </p:pic>
        <p:sp>
          <p:nvSpPr>
            <p:cNvPr id="330" name="Google Shape;330;p34"/>
            <p:cNvSpPr txBox="1"/>
            <p:nvPr/>
          </p:nvSpPr>
          <p:spPr>
            <a:xfrm>
              <a:off x="2439400" y="190141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Water</a:t>
              </a:r>
              <a:endParaRPr lang="en-GB" noProof="0">
                <a:latin typeface="Tw Cen MT" panose="020B0602020104020603" pitchFamily="34" charset="0"/>
              </a:endParaRPr>
            </a:p>
          </p:txBody>
        </p:sp>
      </p:grpSp>
      <p:grpSp>
        <p:nvGrpSpPr>
          <p:cNvPr id="331" name="Google Shape;331;p34"/>
          <p:cNvGrpSpPr/>
          <p:nvPr/>
        </p:nvGrpSpPr>
        <p:grpSpPr>
          <a:xfrm>
            <a:off x="1857773" y="2994658"/>
            <a:ext cx="1193492" cy="1620898"/>
            <a:chOff x="3335148" y="364996"/>
            <a:chExt cx="1193492" cy="1620898"/>
          </a:xfrm>
        </p:grpSpPr>
        <p:pic>
          <p:nvPicPr>
            <p:cNvPr id="332" name="Google Shape;332;p34" title="IMG_0766.PNG"/>
            <p:cNvPicPr preferRelativeResize="0"/>
            <p:nvPr/>
          </p:nvPicPr>
          <p:blipFill rotWithShape="1">
            <a:blip r:embed="rId6">
              <a:alphaModFix/>
            </a:blip>
            <a:srcRect t="3950" b="3959"/>
            <a:stretch/>
          </p:blipFill>
          <p:spPr>
            <a:xfrm rot="-44">
              <a:off x="3335148" y="364996"/>
              <a:ext cx="1193492" cy="1099121"/>
            </a:xfrm>
            <a:prstGeom prst="rect">
              <a:avLst/>
            </a:prstGeom>
            <a:noFill/>
            <a:ln>
              <a:noFill/>
            </a:ln>
          </p:spPr>
        </p:pic>
        <p:sp>
          <p:nvSpPr>
            <p:cNvPr id="333" name="Google Shape;333;p34"/>
            <p:cNvSpPr txBox="1"/>
            <p:nvPr/>
          </p:nvSpPr>
          <p:spPr>
            <a:xfrm>
              <a:off x="3411350" y="129881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Literacy</a:t>
              </a:r>
              <a:endParaRPr lang="en-GB" noProof="0">
                <a:latin typeface="Tw Cen MT" panose="020B0602020104020603" pitchFamily="34" charset="0"/>
              </a:endParaRPr>
            </a:p>
          </p:txBody>
        </p:sp>
      </p:grpSp>
      <p:grpSp>
        <p:nvGrpSpPr>
          <p:cNvPr id="334" name="Google Shape;334;p34"/>
          <p:cNvGrpSpPr/>
          <p:nvPr/>
        </p:nvGrpSpPr>
        <p:grpSpPr>
          <a:xfrm>
            <a:off x="7310586" y="2975685"/>
            <a:ext cx="1193488" cy="1620896"/>
            <a:chOff x="7595549" y="3612498"/>
            <a:chExt cx="1193488" cy="1620896"/>
          </a:xfrm>
        </p:grpSpPr>
        <p:pic>
          <p:nvPicPr>
            <p:cNvPr id="335" name="Google Shape;335;p34" title="IMG_0768.PNG"/>
            <p:cNvPicPr preferRelativeResize="0"/>
            <p:nvPr/>
          </p:nvPicPr>
          <p:blipFill rotWithShape="1">
            <a:blip r:embed="rId7">
              <a:alphaModFix/>
            </a:blip>
            <a:srcRect t="3950" b="3959"/>
            <a:stretch/>
          </p:blipFill>
          <p:spPr>
            <a:xfrm rot="-2394635">
              <a:off x="7595549" y="3612498"/>
              <a:ext cx="1193488" cy="1099121"/>
            </a:xfrm>
            <a:prstGeom prst="rect">
              <a:avLst/>
            </a:prstGeom>
            <a:noFill/>
            <a:ln>
              <a:noFill/>
            </a:ln>
          </p:spPr>
        </p:pic>
        <p:sp>
          <p:nvSpPr>
            <p:cNvPr id="336" name="Google Shape;336;p34"/>
            <p:cNvSpPr txBox="1"/>
            <p:nvPr/>
          </p:nvSpPr>
          <p:spPr>
            <a:xfrm>
              <a:off x="7671750" y="4546313"/>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Starburst</a:t>
              </a:r>
              <a:endParaRPr lang="en-GB" noProof="0">
                <a:latin typeface="Tw Cen MT" panose="020B0602020104020603" pitchFamily="34" charset="0"/>
              </a:endParaRPr>
            </a:p>
          </p:txBody>
        </p:sp>
      </p:grpSp>
      <p:grpSp>
        <p:nvGrpSpPr>
          <p:cNvPr id="337" name="Google Shape;337;p34"/>
          <p:cNvGrpSpPr/>
          <p:nvPr/>
        </p:nvGrpSpPr>
        <p:grpSpPr>
          <a:xfrm>
            <a:off x="3100535" y="2858971"/>
            <a:ext cx="1193492" cy="1756585"/>
            <a:chOff x="4571998" y="364996"/>
            <a:chExt cx="1193492" cy="1756585"/>
          </a:xfrm>
        </p:grpSpPr>
        <p:pic>
          <p:nvPicPr>
            <p:cNvPr id="338" name="Google Shape;338;p34" title="IMG_0769.PNG"/>
            <p:cNvPicPr preferRelativeResize="0"/>
            <p:nvPr/>
          </p:nvPicPr>
          <p:blipFill rotWithShape="1">
            <a:blip r:embed="rId8">
              <a:alphaModFix/>
            </a:blip>
            <a:srcRect t="3950" b="3959"/>
            <a:stretch/>
          </p:blipFill>
          <p:spPr>
            <a:xfrm rot="-44">
              <a:off x="4571998" y="364996"/>
              <a:ext cx="1193492" cy="1099121"/>
            </a:xfrm>
            <a:prstGeom prst="rect">
              <a:avLst/>
            </a:prstGeom>
            <a:noFill/>
            <a:ln>
              <a:noFill/>
            </a:ln>
          </p:spPr>
        </p:pic>
        <p:sp>
          <p:nvSpPr>
            <p:cNvPr id="339" name="Google Shape;339;p34"/>
            <p:cNvSpPr txBox="1"/>
            <p:nvPr/>
          </p:nvSpPr>
          <p:spPr>
            <a:xfrm>
              <a:off x="4625450" y="1434500"/>
              <a:ext cx="1086600" cy="687081"/>
            </a:xfrm>
            <a:prstGeom prst="rect">
              <a:avLst/>
            </a:prstGeom>
            <a:noFill/>
            <a:ln>
              <a:noFill/>
            </a:ln>
          </p:spPr>
          <p:txBody>
            <a:bodyPr spcFirstLastPara="1" wrap="square" lIns="91425" tIns="91425" rIns="91425" bIns="91425" anchor="t" anchorCtr="0">
              <a:spAutoFit/>
            </a:bodyPr>
            <a:lstStyle/>
            <a:p>
              <a:pPr marL="0" lvl="0" indent="0" algn="ctr">
                <a:lnSpc>
                  <a:spcPct val="114999"/>
                </a:lnSpc>
                <a:spcBef>
                  <a:spcPts val="1200"/>
                </a:spcBef>
                <a:spcAft>
                  <a:spcPts val="1200"/>
                </a:spcAft>
                <a:buNone/>
              </a:pPr>
              <a:r>
                <a:rPr lang="en-GB" sz="1100" b="1" noProof="0">
                  <a:solidFill>
                    <a:schemeClr val="dk1"/>
                  </a:solidFill>
                  <a:latin typeface="Tw Cen MT" panose="020B0602020104020603" pitchFamily="34" charset="0"/>
                  <a:sym typeface="Figtree"/>
                </a:rPr>
                <a:t>Lightbulb</a:t>
              </a:r>
              <a:endParaRPr lang="en-GB" noProof="0">
                <a:solidFill>
                  <a:schemeClr val="dk1"/>
                </a:solidFill>
                <a:latin typeface="Tw Cen MT" panose="020B0602020104020603" pitchFamily="34" charset="0"/>
              </a:endParaRPr>
            </a:p>
          </p:txBody>
        </p:sp>
      </p:grpSp>
      <p:grpSp>
        <p:nvGrpSpPr>
          <p:cNvPr id="340" name="Google Shape;340;p34"/>
          <p:cNvGrpSpPr/>
          <p:nvPr/>
        </p:nvGrpSpPr>
        <p:grpSpPr>
          <a:xfrm>
            <a:off x="3100523" y="1346971"/>
            <a:ext cx="1193492" cy="1637160"/>
            <a:chOff x="4571998" y="1983596"/>
            <a:chExt cx="1193492" cy="1637160"/>
          </a:xfrm>
        </p:grpSpPr>
        <p:pic>
          <p:nvPicPr>
            <p:cNvPr id="341" name="Google Shape;341;p34" title="IMG_0770.PNG"/>
            <p:cNvPicPr preferRelativeResize="0"/>
            <p:nvPr/>
          </p:nvPicPr>
          <p:blipFill rotWithShape="1">
            <a:blip r:embed="rId9">
              <a:alphaModFix/>
            </a:blip>
            <a:srcRect t="3950" b="3959"/>
            <a:stretch/>
          </p:blipFill>
          <p:spPr>
            <a:xfrm rot="-44">
              <a:off x="4571998" y="1983596"/>
              <a:ext cx="1193492" cy="1099121"/>
            </a:xfrm>
            <a:prstGeom prst="rect">
              <a:avLst/>
            </a:prstGeom>
            <a:noFill/>
            <a:ln>
              <a:noFill/>
            </a:ln>
          </p:spPr>
        </p:pic>
        <p:sp>
          <p:nvSpPr>
            <p:cNvPr id="342" name="Google Shape;342;p34"/>
            <p:cNvSpPr txBox="1"/>
            <p:nvPr/>
          </p:nvSpPr>
          <p:spPr>
            <a:xfrm>
              <a:off x="4625450" y="2933675"/>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Compassion</a:t>
              </a:r>
              <a:endParaRPr lang="en-GB" noProof="0">
                <a:latin typeface="Tw Cen MT" panose="020B0602020104020603" pitchFamily="34" charset="0"/>
              </a:endParaRPr>
            </a:p>
          </p:txBody>
        </p:sp>
      </p:grpSp>
      <p:grpSp>
        <p:nvGrpSpPr>
          <p:cNvPr id="343" name="Google Shape;343;p34"/>
          <p:cNvGrpSpPr/>
          <p:nvPr/>
        </p:nvGrpSpPr>
        <p:grpSpPr>
          <a:xfrm>
            <a:off x="5684902" y="1139070"/>
            <a:ext cx="1412101" cy="1844836"/>
            <a:chOff x="7549377" y="202820"/>
            <a:chExt cx="1412101" cy="1844836"/>
          </a:xfrm>
        </p:grpSpPr>
        <p:pic>
          <p:nvPicPr>
            <p:cNvPr id="344" name="Google Shape;344;p34" title="IMG_0788.PNG"/>
            <p:cNvPicPr preferRelativeResize="0"/>
            <p:nvPr/>
          </p:nvPicPr>
          <p:blipFill rotWithShape="1">
            <a:blip r:embed="rId10">
              <a:alphaModFix/>
            </a:blip>
            <a:srcRect t="3950" b="3959"/>
            <a:stretch/>
          </p:blipFill>
          <p:spPr>
            <a:xfrm rot="-50">
              <a:off x="7549377" y="202820"/>
              <a:ext cx="1412101" cy="1300424"/>
            </a:xfrm>
            <a:prstGeom prst="rect">
              <a:avLst/>
            </a:prstGeom>
            <a:noFill/>
            <a:ln>
              <a:noFill/>
            </a:ln>
          </p:spPr>
        </p:pic>
        <p:sp>
          <p:nvSpPr>
            <p:cNvPr id="345" name="Google Shape;345;p34"/>
            <p:cNvSpPr txBox="1"/>
            <p:nvPr/>
          </p:nvSpPr>
          <p:spPr>
            <a:xfrm>
              <a:off x="7649000" y="1360575"/>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Tea Drinkers</a:t>
              </a:r>
              <a:endParaRPr lang="en-GB" noProof="0">
                <a:latin typeface="Tw Cen MT" panose="020B0602020104020603" pitchFamily="34" charset="0"/>
              </a:endParaRPr>
            </a:p>
          </p:txBody>
        </p:sp>
      </p:grpSp>
      <p:grpSp>
        <p:nvGrpSpPr>
          <p:cNvPr id="346" name="Google Shape;346;p34"/>
          <p:cNvGrpSpPr/>
          <p:nvPr/>
        </p:nvGrpSpPr>
        <p:grpSpPr>
          <a:xfrm>
            <a:off x="3906488" y="2618711"/>
            <a:ext cx="2056202" cy="2042030"/>
            <a:chOff x="7227350" y="2019689"/>
            <a:chExt cx="2056202" cy="2042030"/>
          </a:xfrm>
        </p:grpSpPr>
        <p:pic>
          <p:nvPicPr>
            <p:cNvPr id="347" name="Google Shape;347;p34" title="IMG_0796.PNG"/>
            <p:cNvPicPr preferRelativeResize="0"/>
            <p:nvPr/>
          </p:nvPicPr>
          <p:blipFill rotWithShape="1">
            <a:blip r:embed="rId11">
              <a:alphaModFix/>
            </a:blip>
            <a:srcRect t="3950" b="3959"/>
            <a:stretch/>
          </p:blipFill>
          <p:spPr>
            <a:xfrm rot="-43">
              <a:off x="7227350" y="2019689"/>
              <a:ext cx="2056202" cy="1893571"/>
            </a:xfrm>
            <a:prstGeom prst="rect">
              <a:avLst/>
            </a:prstGeom>
            <a:noFill/>
            <a:ln>
              <a:noFill/>
            </a:ln>
          </p:spPr>
        </p:pic>
        <p:sp>
          <p:nvSpPr>
            <p:cNvPr id="348" name="Google Shape;348;p34"/>
            <p:cNvSpPr txBox="1"/>
            <p:nvPr/>
          </p:nvSpPr>
          <p:spPr>
            <a:xfrm>
              <a:off x="7780850" y="3374638"/>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Brewing </a:t>
              </a:r>
              <a:endParaRPr lang="en-GB" noProof="0">
                <a:latin typeface="Tw Cen MT" panose="020B0602020104020603" pitchFamily="34" charset="0"/>
              </a:endParaRPr>
            </a:p>
          </p:txBody>
        </p:sp>
      </p:grpSp>
      <p:grpSp>
        <p:nvGrpSpPr>
          <p:cNvPr id="349" name="Google Shape;349;p34"/>
          <p:cNvGrpSpPr/>
          <p:nvPr/>
        </p:nvGrpSpPr>
        <p:grpSpPr>
          <a:xfrm>
            <a:off x="4344275" y="1296397"/>
            <a:ext cx="1196725" cy="1691234"/>
            <a:chOff x="5655375" y="407622"/>
            <a:chExt cx="1196725" cy="1691234"/>
          </a:xfrm>
        </p:grpSpPr>
        <p:pic>
          <p:nvPicPr>
            <p:cNvPr id="350" name="Google Shape;350;p34" title="IMG_0797.PNG"/>
            <p:cNvPicPr preferRelativeResize="0"/>
            <p:nvPr/>
          </p:nvPicPr>
          <p:blipFill rotWithShape="1">
            <a:blip r:embed="rId12">
              <a:alphaModFix/>
            </a:blip>
            <a:srcRect t="3950" b="3959"/>
            <a:stretch/>
          </p:blipFill>
          <p:spPr>
            <a:xfrm rot="-59">
              <a:off x="5655375" y="407622"/>
              <a:ext cx="1193498" cy="1099121"/>
            </a:xfrm>
            <a:prstGeom prst="rect">
              <a:avLst/>
            </a:prstGeom>
            <a:noFill/>
            <a:ln>
              <a:noFill/>
            </a:ln>
          </p:spPr>
        </p:pic>
        <p:sp>
          <p:nvSpPr>
            <p:cNvPr id="351" name="Google Shape;351;p34"/>
            <p:cNvSpPr txBox="1"/>
            <p:nvPr/>
          </p:nvSpPr>
          <p:spPr>
            <a:xfrm>
              <a:off x="5765500" y="1411775"/>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Sun</a:t>
              </a:r>
              <a:endParaRPr lang="en-GB" noProof="0">
                <a:latin typeface="Tw Cen MT" panose="020B0602020104020603" pitchFamily="34" charset="0"/>
              </a:endParaRPr>
            </a:p>
          </p:txBody>
        </p:sp>
      </p:grpSp>
      <p:grpSp>
        <p:nvGrpSpPr>
          <p:cNvPr id="352" name="Google Shape;352;p34"/>
          <p:cNvGrpSpPr/>
          <p:nvPr/>
        </p:nvGrpSpPr>
        <p:grpSpPr>
          <a:xfrm>
            <a:off x="5944763" y="3111723"/>
            <a:ext cx="1086600" cy="1693977"/>
            <a:chOff x="6547913" y="3300548"/>
            <a:chExt cx="1086600" cy="1693977"/>
          </a:xfrm>
        </p:grpSpPr>
        <p:pic>
          <p:nvPicPr>
            <p:cNvPr id="353" name="Google Shape;353;p34" title="IMG_0826.PNG"/>
            <p:cNvPicPr preferRelativeResize="0"/>
            <p:nvPr/>
          </p:nvPicPr>
          <p:blipFill rotWithShape="1">
            <a:blip r:embed="rId13">
              <a:alphaModFix/>
            </a:blip>
            <a:srcRect t="3950" b="3959"/>
            <a:stretch/>
          </p:blipFill>
          <p:spPr>
            <a:xfrm rot="-54">
              <a:off x="6547937" y="3300548"/>
              <a:ext cx="977751" cy="900429"/>
            </a:xfrm>
            <a:prstGeom prst="rect">
              <a:avLst/>
            </a:prstGeom>
            <a:noFill/>
            <a:ln>
              <a:noFill/>
            </a:ln>
          </p:spPr>
        </p:pic>
        <p:sp>
          <p:nvSpPr>
            <p:cNvPr id="354" name="Google Shape;354;p34"/>
            <p:cNvSpPr txBox="1"/>
            <p:nvPr/>
          </p:nvSpPr>
          <p:spPr>
            <a:xfrm>
              <a:off x="6547913" y="4112775"/>
              <a:ext cx="1086600" cy="8817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Gender </a:t>
              </a:r>
              <a:br>
                <a:rPr lang="en-GB" sz="1100" b="1" noProof="0">
                  <a:solidFill>
                    <a:schemeClr val="dk1"/>
                  </a:solidFill>
                  <a:latin typeface="Tw Cen MT" panose="020B0602020104020603" pitchFamily="34" charset="0"/>
                  <a:ea typeface="Figtree"/>
                  <a:cs typeface="Figtree"/>
                  <a:sym typeface="Figtree"/>
                </a:rPr>
              </a:br>
              <a:r>
                <a:rPr lang="en-GB" sz="1100" b="1" noProof="0">
                  <a:solidFill>
                    <a:schemeClr val="dk1"/>
                  </a:solidFill>
                  <a:latin typeface="Tw Cen MT" panose="020B0602020104020603" pitchFamily="34" charset="0"/>
                  <a:ea typeface="Figtree"/>
                  <a:cs typeface="Figtree"/>
                  <a:sym typeface="Figtree"/>
                </a:rPr>
                <a:t>Equality</a:t>
              </a:r>
              <a:endParaRPr lang="en-GB" noProof="0">
                <a:latin typeface="Tw Cen MT" panose="020B0602020104020603" pitchFamily="34" charset="0"/>
              </a:endParaRPr>
            </a:p>
          </p:txBody>
        </p:sp>
      </p:grpSp>
      <p:grpSp>
        <p:nvGrpSpPr>
          <p:cNvPr id="355" name="Google Shape;355;p34"/>
          <p:cNvGrpSpPr/>
          <p:nvPr/>
        </p:nvGrpSpPr>
        <p:grpSpPr>
          <a:xfrm>
            <a:off x="7310573" y="1318158"/>
            <a:ext cx="1193492" cy="1647685"/>
            <a:chOff x="4777773" y="3240896"/>
            <a:chExt cx="1193492" cy="1647685"/>
          </a:xfrm>
        </p:grpSpPr>
        <p:pic>
          <p:nvPicPr>
            <p:cNvPr id="356" name="Google Shape;356;p34" title="IMG_0844.PNG"/>
            <p:cNvPicPr preferRelativeResize="0"/>
            <p:nvPr/>
          </p:nvPicPr>
          <p:blipFill rotWithShape="1">
            <a:blip r:embed="rId14">
              <a:alphaModFix/>
            </a:blip>
            <a:srcRect t="3950" b="3959"/>
            <a:stretch/>
          </p:blipFill>
          <p:spPr>
            <a:xfrm rot="-44">
              <a:off x="4777773" y="3240896"/>
              <a:ext cx="1193492" cy="1099121"/>
            </a:xfrm>
            <a:prstGeom prst="rect">
              <a:avLst/>
            </a:prstGeom>
            <a:noFill/>
            <a:ln>
              <a:noFill/>
            </a:ln>
          </p:spPr>
        </p:pic>
        <p:sp>
          <p:nvSpPr>
            <p:cNvPr id="357" name="Google Shape;357;p34"/>
            <p:cNvSpPr txBox="1"/>
            <p:nvPr/>
          </p:nvSpPr>
          <p:spPr>
            <a:xfrm>
              <a:off x="4831225" y="4201500"/>
              <a:ext cx="1086600" cy="687081"/>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GB" sz="1100" b="1" noProof="0">
                  <a:solidFill>
                    <a:schemeClr val="dk1"/>
                  </a:solidFill>
                  <a:latin typeface="Tw Cen MT" panose="020B0602020104020603" pitchFamily="34" charset="0"/>
                  <a:ea typeface="Figtree"/>
                  <a:cs typeface="Figtree"/>
                  <a:sym typeface="Figtree"/>
                </a:rPr>
                <a:t>Globe</a:t>
              </a:r>
              <a:endParaRPr lang="en-GB" noProof="0">
                <a:latin typeface="Tw Cen MT" panose="020B0602020104020603" pitchFamily="34" charset="0"/>
              </a:endParaRPr>
            </a:p>
          </p:txBody>
        </p:sp>
      </p:grpSp>
      <p:pic>
        <p:nvPicPr>
          <p:cNvPr id="4" name="Picture 3" descr="A white rectangular sign with black text&#10;&#10;AI-generated content may be incorrect.">
            <a:extLst>
              <a:ext uri="{FF2B5EF4-FFF2-40B4-BE49-F238E27FC236}">
                <a16:creationId xmlns:a16="http://schemas.microsoft.com/office/drawing/2014/main" id="{017808D4-BD07-789D-CB84-8FCC0BCE5841}"/>
              </a:ext>
            </a:extLst>
          </p:cNvPr>
          <p:cNvPicPr>
            <a:picLocks noChangeAspect="1"/>
          </p:cNvPicPr>
          <p:nvPr/>
        </p:nvPicPr>
        <p:blipFill>
          <a:blip r:embed="rId15"/>
          <a:stretch>
            <a:fillRect/>
          </a:stretch>
        </p:blipFill>
        <p:spPr>
          <a:xfrm>
            <a:off x="315454" y="116112"/>
            <a:ext cx="1884644" cy="819170"/>
          </a:xfrm>
          <a:prstGeom prst="rect">
            <a:avLst/>
          </a:prstGeom>
        </p:spPr>
      </p:pic>
      <p:sp>
        <p:nvSpPr>
          <p:cNvPr id="2" name="Google Shape;796;p73">
            <a:extLst>
              <a:ext uri="{FF2B5EF4-FFF2-40B4-BE49-F238E27FC236}">
                <a16:creationId xmlns:a16="http://schemas.microsoft.com/office/drawing/2014/main" id="{69EA1411-7B4F-BE51-8939-935FE930A14D}"/>
              </a:ext>
            </a:extLst>
          </p:cNvPr>
          <p:cNvSpPr txBox="1"/>
          <p:nvPr/>
        </p:nvSpPr>
        <p:spPr>
          <a:xfrm>
            <a:off x="197750" y="4666000"/>
            <a:ext cx="2229300" cy="324000"/>
          </a:xfrm>
          <a:prstGeom prst="rect">
            <a:avLst/>
          </a:prstGeom>
          <a:noFill/>
          <a:ln>
            <a:noFill/>
          </a:ln>
        </p:spPr>
        <p:txBody>
          <a:bodyPr spcFirstLastPara="1" wrap="square" lIns="91425" tIns="91425" rIns="91425" bIns="91425" anchor="b" anchorCtr="0">
            <a:noAutofit/>
          </a:bodyPr>
          <a:lstStyle/>
          <a:p>
            <a:pPr marL="0" lvl="0" indent="0" algn="l" rtl="0">
              <a:lnSpc>
                <a:spcPct val="110000"/>
              </a:lnSpc>
              <a:spcBef>
                <a:spcPts val="0"/>
              </a:spcBef>
              <a:spcAft>
                <a:spcPts val="800"/>
              </a:spcAft>
              <a:buNone/>
            </a:pPr>
            <a:r>
              <a:rPr lang="en-GB" sz="900" b="1" noProof="0">
                <a:solidFill>
                  <a:srgbClr val="1E1E1E"/>
                </a:solidFill>
                <a:latin typeface="Tw Cen MT"/>
                <a:ea typeface="Helvetica Neue"/>
                <a:cs typeface="Helvetica Neue"/>
                <a:sym typeface="Helvetica Neue"/>
                <a:hlinkClick r:id="rId16"/>
              </a:rPr>
              <a:t>Download stickers here</a:t>
            </a:r>
            <a:endParaRPr lang="en-GB" sz="900" b="1" u="sng" noProof="0">
              <a:solidFill>
                <a:schemeClr val="hlink"/>
              </a:solidFill>
              <a:latin typeface="Tw Cen MT" panose="020B0602020104020603" pitchFamily="34" charset="0"/>
              <a:ea typeface="Helvetica Neue"/>
              <a:cs typeface="Helvetica Neue"/>
              <a:hlinkClick r:id="rId16"/>
            </a:endParaRPr>
          </a:p>
        </p:txBody>
      </p:sp>
    </p:spTree>
    <p:extLst>
      <p:ext uri="{BB962C8B-B14F-4D97-AF65-F5344CB8AC3E}">
        <p14:creationId xmlns:p14="http://schemas.microsoft.com/office/powerpoint/2010/main" val="234294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121">
          <a:extLst>
            <a:ext uri="{FF2B5EF4-FFF2-40B4-BE49-F238E27FC236}">
              <a16:creationId xmlns:a16="http://schemas.microsoft.com/office/drawing/2014/main" id="{1C26D6A9-9AF9-6A07-F2A4-AAA36E05A498}"/>
            </a:ext>
          </a:extLst>
        </p:cNvPr>
        <p:cNvGrpSpPr/>
        <p:nvPr/>
      </p:nvGrpSpPr>
      <p:grpSpPr>
        <a:xfrm>
          <a:off x="0" y="0"/>
          <a:ext cx="0" cy="0"/>
          <a:chOff x="0" y="0"/>
          <a:chExt cx="0" cy="0"/>
        </a:xfrm>
      </p:grpSpPr>
      <p:pic>
        <p:nvPicPr>
          <p:cNvPr id="124" name="Google Shape;124;p19" title="fairtrade-logo.png">
            <a:extLst>
              <a:ext uri="{FF2B5EF4-FFF2-40B4-BE49-F238E27FC236}">
                <a16:creationId xmlns:a16="http://schemas.microsoft.com/office/drawing/2014/main" id="{DBAA6469-073B-C4B6-3B6E-F7FAA261666B}"/>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sp>
        <p:nvSpPr>
          <p:cNvPr id="3" name="Google Shape;122;p19">
            <a:extLst>
              <a:ext uri="{FF2B5EF4-FFF2-40B4-BE49-F238E27FC236}">
                <a16:creationId xmlns:a16="http://schemas.microsoft.com/office/drawing/2014/main" id="{9A8BA2DE-EE7E-BF6E-7D70-D8BA53D44EF8}"/>
              </a:ext>
            </a:extLst>
          </p:cNvPr>
          <p:cNvSpPr txBox="1"/>
          <p:nvPr/>
        </p:nvSpPr>
        <p:spPr>
          <a:xfrm>
            <a:off x="3447856" y="280200"/>
            <a:ext cx="3461182" cy="50224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Campaign Film</a:t>
            </a:r>
          </a:p>
        </p:txBody>
      </p:sp>
      <p:sp>
        <p:nvSpPr>
          <p:cNvPr id="4" name="Google Shape;796;p73">
            <a:extLst>
              <a:ext uri="{FF2B5EF4-FFF2-40B4-BE49-F238E27FC236}">
                <a16:creationId xmlns:a16="http://schemas.microsoft.com/office/drawing/2014/main" id="{47AE2352-DD29-B0AD-0806-E88B45656C51}"/>
              </a:ext>
            </a:extLst>
          </p:cNvPr>
          <p:cNvSpPr txBox="1"/>
          <p:nvPr/>
        </p:nvSpPr>
        <p:spPr>
          <a:xfrm>
            <a:off x="1724470" y="4933799"/>
            <a:ext cx="6280048" cy="209701"/>
          </a:xfrm>
          <a:prstGeom prst="rect">
            <a:avLst/>
          </a:prstGeom>
          <a:noFill/>
          <a:ln>
            <a:noFill/>
          </a:ln>
        </p:spPr>
        <p:txBody>
          <a:bodyPr spcFirstLastPara="1" wrap="square" lIns="91425" tIns="91425" rIns="91425" bIns="91425" anchor="b" anchorCtr="0">
            <a:noAutofit/>
          </a:bodyPr>
          <a:lstStyle/>
          <a:p>
            <a:pPr algn="ctr">
              <a:lnSpc>
                <a:spcPct val="110000"/>
              </a:lnSpc>
              <a:spcAft>
                <a:spcPts val="800"/>
              </a:spcAft>
            </a:pPr>
            <a:r>
              <a:rPr lang="en-GB" sz="1600">
                <a:solidFill>
                  <a:srgbClr val="1E1E1E"/>
                </a:solidFill>
                <a:latin typeface="Tw Cen MT" panose="020B0602020104020603" pitchFamily="34" charset="0"/>
                <a:ea typeface="Helvetica Neue"/>
                <a:sym typeface="Helvetica Neue"/>
              </a:rPr>
              <a:t>Watch the film at this link </a:t>
            </a:r>
            <a:r>
              <a:rPr lang="en-GB" sz="1600">
                <a:solidFill>
                  <a:srgbClr val="1E1E1E"/>
                </a:solidFill>
                <a:latin typeface="Tw Cen MT" panose="020B0602020104020603" pitchFamily="34" charset="0"/>
                <a:ea typeface="Helvetica Neue"/>
                <a:sym typeface="Helvetica Neue"/>
                <a:hlinkClick r:id="rId4"/>
              </a:rPr>
              <a:t>https://vimeo.com/1086434745?share=copy</a:t>
            </a:r>
            <a:endParaRPr lang="en-GB" sz="1600">
              <a:solidFill>
                <a:srgbClr val="1E1E1E"/>
              </a:solidFill>
              <a:latin typeface="Tw Cen MT" panose="020B0602020104020603" pitchFamily="34" charset="0"/>
              <a:ea typeface="Helvetica Neue"/>
              <a:sym typeface="Helvetica Neue"/>
            </a:endParaRPr>
          </a:p>
          <a:p>
            <a:pPr>
              <a:lnSpc>
                <a:spcPct val="110000"/>
              </a:lnSpc>
              <a:spcAft>
                <a:spcPts val="800"/>
              </a:spcAft>
            </a:pPr>
            <a:endParaRPr lang="en-GB" noProof="0">
              <a:solidFill>
                <a:srgbClr val="1E1E1E"/>
              </a:solidFill>
              <a:latin typeface="Tw Cen MT" panose="020B0602020104020603" pitchFamily="34" charset="0"/>
              <a:ea typeface="Helvetica Neue"/>
            </a:endParaRPr>
          </a:p>
        </p:txBody>
      </p:sp>
      <p:pic>
        <p:nvPicPr>
          <p:cNvPr id="6" name="Picture 5">
            <a:extLst>
              <a:ext uri="{FF2B5EF4-FFF2-40B4-BE49-F238E27FC236}">
                <a16:creationId xmlns:a16="http://schemas.microsoft.com/office/drawing/2014/main" id="{FF5DA9B3-68C5-17C2-5ECD-6C1D5DF3FF46}"/>
              </a:ext>
            </a:extLst>
          </p:cNvPr>
          <p:cNvPicPr>
            <a:picLocks noChangeAspect="1"/>
          </p:cNvPicPr>
          <p:nvPr/>
        </p:nvPicPr>
        <p:blipFill>
          <a:blip r:embed="rId5"/>
          <a:stretch>
            <a:fillRect/>
          </a:stretch>
        </p:blipFill>
        <p:spPr>
          <a:xfrm>
            <a:off x="4567238" y="2566988"/>
            <a:ext cx="9525" cy="9525"/>
          </a:xfrm>
          <a:prstGeom prst="rect">
            <a:avLst/>
          </a:prstGeom>
        </p:spPr>
      </p:pic>
      <p:pic>
        <p:nvPicPr>
          <p:cNvPr id="10" name="Picture 9" descr="A person drinking from a cup&#10;&#10;AI-generated content may be incorrect.">
            <a:extLst>
              <a:ext uri="{FF2B5EF4-FFF2-40B4-BE49-F238E27FC236}">
                <a16:creationId xmlns:a16="http://schemas.microsoft.com/office/drawing/2014/main" id="{D5A9BD90-ABED-9826-E604-207FF123860D}"/>
              </a:ext>
            </a:extLst>
          </p:cNvPr>
          <p:cNvPicPr>
            <a:picLocks noChangeAspect="1"/>
          </p:cNvPicPr>
          <p:nvPr/>
        </p:nvPicPr>
        <p:blipFill>
          <a:blip r:embed="rId6"/>
          <a:stretch>
            <a:fillRect/>
          </a:stretch>
        </p:blipFill>
        <p:spPr>
          <a:xfrm>
            <a:off x="2180492" y="1083861"/>
            <a:ext cx="4976447" cy="2782347"/>
          </a:xfrm>
          <a:prstGeom prst="rect">
            <a:avLst/>
          </a:prstGeom>
        </p:spPr>
      </p:pic>
    </p:spTree>
    <p:extLst>
      <p:ext uri="{BB962C8B-B14F-4D97-AF65-F5344CB8AC3E}">
        <p14:creationId xmlns:p14="http://schemas.microsoft.com/office/powerpoint/2010/main" val="232779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53">
          <a:extLst>
            <a:ext uri="{FF2B5EF4-FFF2-40B4-BE49-F238E27FC236}">
              <a16:creationId xmlns:a16="http://schemas.microsoft.com/office/drawing/2014/main" id="{E521A97F-1C46-1E73-08FF-D2DD267FA037}"/>
            </a:ext>
          </a:extLst>
        </p:cNvPr>
        <p:cNvGrpSpPr/>
        <p:nvPr/>
      </p:nvGrpSpPr>
      <p:grpSpPr>
        <a:xfrm>
          <a:off x="0" y="0"/>
          <a:ext cx="0" cy="0"/>
          <a:chOff x="0" y="0"/>
          <a:chExt cx="0" cy="0"/>
        </a:xfrm>
      </p:grpSpPr>
      <p:pic>
        <p:nvPicPr>
          <p:cNvPr id="56" name="Google Shape;56;p13" title="fairtrade-logo.png">
            <a:extLst>
              <a:ext uri="{FF2B5EF4-FFF2-40B4-BE49-F238E27FC236}">
                <a16:creationId xmlns:a16="http://schemas.microsoft.com/office/drawing/2014/main" id="{EAD4A512-90D8-39BD-AF83-F51CF835AF5E}"/>
              </a:ext>
            </a:extLst>
          </p:cNvPr>
          <p:cNvPicPr preferRelativeResize="0"/>
          <p:nvPr/>
        </p:nvPicPr>
        <p:blipFill>
          <a:blip r:embed="rId3">
            <a:alphaModFix/>
          </a:blip>
          <a:stretch>
            <a:fillRect/>
          </a:stretch>
        </p:blipFill>
        <p:spPr>
          <a:xfrm>
            <a:off x="8097750" y="280200"/>
            <a:ext cx="806000" cy="869900"/>
          </a:xfrm>
          <a:prstGeom prst="rect">
            <a:avLst/>
          </a:prstGeom>
          <a:noFill/>
          <a:ln>
            <a:noFill/>
          </a:ln>
        </p:spPr>
      </p:pic>
      <p:pic>
        <p:nvPicPr>
          <p:cNvPr id="3" name="Google Shape;92;p15" title="IMG_0844.PNG">
            <a:extLst>
              <a:ext uri="{FF2B5EF4-FFF2-40B4-BE49-F238E27FC236}">
                <a16:creationId xmlns:a16="http://schemas.microsoft.com/office/drawing/2014/main" id="{1D0C4FF7-1601-16FD-38DE-123D54C9CAA3}"/>
              </a:ext>
            </a:extLst>
          </p:cNvPr>
          <p:cNvPicPr preferRelativeResize="0"/>
          <p:nvPr/>
        </p:nvPicPr>
        <p:blipFill rotWithShape="1">
          <a:blip r:embed="rId4">
            <a:alphaModFix/>
          </a:blip>
          <a:srcRect l="6025" r="10870"/>
          <a:stretch/>
        </p:blipFill>
        <p:spPr>
          <a:xfrm rot="21599971">
            <a:off x="1205695" y="202694"/>
            <a:ext cx="1484812" cy="1817379"/>
          </a:xfrm>
          <a:prstGeom prst="rect">
            <a:avLst/>
          </a:prstGeom>
          <a:noFill/>
          <a:ln>
            <a:noFill/>
          </a:ln>
        </p:spPr>
      </p:pic>
      <p:pic>
        <p:nvPicPr>
          <p:cNvPr id="2" name="Google Shape;55;p13" descr="2025.png" title="2025.png">
            <a:extLst>
              <a:ext uri="{FF2B5EF4-FFF2-40B4-BE49-F238E27FC236}">
                <a16:creationId xmlns:a16="http://schemas.microsoft.com/office/drawing/2014/main" id="{53523511-FE11-351E-0285-47C2C41299DB}"/>
              </a:ext>
            </a:extLst>
          </p:cNvPr>
          <p:cNvPicPr preferRelativeResize="0"/>
          <p:nvPr/>
        </p:nvPicPr>
        <p:blipFill rotWithShape="1">
          <a:blip r:embed="rId5"/>
          <a:srcRect l="-676" t="-696" r="-140" b="-1637"/>
          <a:stretch/>
        </p:blipFill>
        <p:spPr>
          <a:xfrm rot="21420000">
            <a:off x="622653" y="1538193"/>
            <a:ext cx="5842349" cy="1209542"/>
          </a:xfrm>
          <a:prstGeom prst="rect">
            <a:avLst/>
          </a:prstGeom>
          <a:noFill/>
          <a:ln>
            <a:noFill/>
          </a:ln>
        </p:spPr>
      </p:pic>
      <p:sp>
        <p:nvSpPr>
          <p:cNvPr id="6" name="Google Shape;441;p43">
            <a:extLst>
              <a:ext uri="{FF2B5EF4-FFF2-40B4-BE49-F238E27FC236}">
                <a16:creationId xmlns:a16="http://schemas.microsoft.com/office/drawing/2014/main" id="{BB21ED7F-6BD0-642E-A116-91C13A457119}"/>
              </a:ext>
            </a:extLst>
          </p:cNvPr>
          <p:cNvSpPr txBox="1"/>
          <p:nvPr/>
        </p:nvSpPr>
        <p:spPr>
          <a:xfrm>
            <a:off x="252818" y="3659744"/>
            <a:ext cx="5485350" cy="1306815"/>
          </a:xfrm>
          <a:prstGeom prst="rect">
            <a:avLst/>
          </a:prstGeom>
          <a:noFill/>
          <a:ln>
            <a:noFill/>
          </a:ln>
        </p:spPr>
        <p:txBody>
          <a:bodyPr spcFirstLastPara="1" wrap="square" lIns="91425" tIns="91425" rIns="91425" bIns="91425" anchor="t" anchorCtr="0">
            <a:normAutofit fontScale="85000" lnSpcReduction="10000"/>
          </a:bodyPr>
          <a:lstStyle/>
          <a:p>
            <a:pPr marL="0" marR="0" lvl="0" indent="0" algn="l" defTabSz="914400" rtl="0" eaLnBrk="1" fontAlgn="auto" latinLnBrk="0" hangingPunct="1">
              <a:lnSpc>
                <a:spcPct val="114999"/>
              </a:lnSpc>
              <a:spcBef>
                <a:spcPts val="1200"/>
              </a:spcBef>
              <a:spcAft>
                <a:spcPts val="0"/>
              </a:spcAft>
              <a:buClr>
                <a:srgbClr val="000000"/>
              </a:buClr>
              <a:buSzTx/>
              <a:buFont typeface="Arial"/>
              <a:buNone/>
              <a:tabLst/>
              <a:defRPr/>
            </a:pPr>
            <a:r>
              <a:rPr kumimoji="0" lang="en-GB" sz="1800" b="0" i="0" u="none" strike="noStrike" kern="0" cap="none" spc="0" normalizeH="0" baseline="0" noProof="0">
                <a:ln>
                  <a:noFill/>
                </a:ln>
                <a:solidFill>
                  <a:srgbClr val="1E1E1E"/>
                </a:solidFill>
                <a:effectLst/>
                <a:uLnTx/>
                <a:uFillTx/>
                <a:latin typeface="Tw Cen MT" panose="020B0602020104020603" pitchFamily="34" charset="0"/>
                <a:sym typeface="Arial"/>
              </a:rPr>
              <a:t>For any questions related to this document, please get in touch with the campaigns team:</a:t>
            </a:r>
            <a:br>
              <a:rPr kumimoji="0" lang="en-GB" sz="1800" b="0" i="0" u="none" strike="noStrike" kern="0" cap="none" spc="0" normalizeH="0" baseline="0" noProof="0">
                <a:ln>
                  <a:noFill/>
                </a:ln>
                <a:solidFill>
                  <a:srgbClr val="1E1E1E"/>
                </a:solidFill>
                <a:effectLst/>
                <a:uLnTx/>
                <a:uFillTx/>
                <a:latin typeface="Tw Cen MT" panose="020B0602020104020603" pitchFamily="34" charset="0"/>
                <a:sym typeface="Arial"/>
              </a:rPr>
            </a:br>
            <a:br>
              <a:rPr kumimoji="0" lang="en-GB" sz="1800" b="0" i="0" u="none" strike="noStrike" kern="0" cap="none" spc="0" normalizeH="0" baseline="0" noProof="0">
                <a:ln>
                  <a:noFill/>
                </a:ln>
                <a:solidFill>
                  <a:srgbClr val="000000"/>
                </a:solidFill>
                <a:effectLst/>
                <a:uLnTx/>
                <a:uFillTx/>
                <a:latin typeface="Tw Cen MT" panose="020B0602020104020603" pitchFamily="34" charset="0"/>
                <a:ea typeface="Calibri" panose="020F0502020204030204" pitchFamily="34" charset="0"/>
                <a:sym typeface="Arial"/>
              </a:rPr>
            </a:br>
            <a:r>
              <a:rPr kumimoji="0" lang="en-GB" sz="1800" b="0" i="0" u="none" strike="noStrike" kern="0" cap="none" spc="0" normalizeH="0" baseline="0" noProof="0">
                <a:ln>
                  <a:noFill/>
                </a:ln>
                <a:solidFill>
                  <a:srgbClr val="1E1E1E"/>
                </a:solidFill>
                <a:effectLst/>
                <a:uLnTx/>
                <a:uFillTx/>
                <a:latin typeface="Tw Cen MT" panose="020B0602020104020603" pitchFamily="34" charset="0"/>
                <a:ea typeface="Calibri" panose="020F0502020204030204" pitchFamily="34" charset="0"/>
                <a:sym typeface="Figtree"/>
                <a:hlinkClick r:id="rId6"/>
              </a:rPr>
              <a:t>hello@fairtrade.org.uk</a:t>
            </a:r>
            <a:endParaRPr kumimoji="0" lang="en-GB" sz="1800" b="0" i="0" u="none" strike="noStrike" kern="0" cap="none" spc="0" normalizeH="0" baseline="0" noProof="0">
              <a:ln>
                <a:noFill/>
              </a:ln>
              <a:solidFill>
                <a:srgbClr val="1E1E1E"/>
              </a:solidFill>
              <a:effectLst/>
              <a:uLnTx/>
              <a:uFillTx/>
              <a:latin typeface="Tw Cen MT" panose="020B0602020104020603" pitchFamily="34" charset="0"/>
              <a:ea typeface="Calibri" panose="020F0502020204030204" pitchFamily="34" charset="0"/>
              <a:sym typeface="Figtree"/>
            </a:endParaRPr>
          </a:p>
        </p:txBody>
      </p:sp>
      <p:pic>
        <p:nvPicPr>
          <p:cNvPr id="13" name="Google Shape;299;p33" title="IMG_0756.PNG">
            <a:extLst>
              <a:ext uri="{FF2B5EF4-FFF2-40B4-BE49-F238E27FC236}">
                <a16:creationId xmlns:a16="http://schemas.microsoft.com/office/drawing/2014/main" id="{24C91ED8-7BA1-5F7C-D210-47712BE5B71D}"/>
              </a:ext>
            </a:extLst>
          </p:cNvPr>
          <p:cNvPicPr preferRelativeResize="0"/>
          <p:nvPr/>
        </p:nvPicPr>
        <p:blipFill rotWithShape="1">
          <a:blip r:embed="rId7">
            <a:alphaModFix/>
          </a:blip>
          <a:srcRect t="3950" b="3959"/>
          <a:stretch/>
        </p:blipFill>
        <p:spPr>
          <a:xfrm rot="20940000">
            <a:off x="4372469" y="-83346"/>
            <a:ext cx="1739014" cy="1599184"/>
          </a:xfrm>
          <a:prstGeom prst="rect">
            <a:avLst/>
          </a:prstGeom>
          <a:noFill/>
          <a:ln>
            <a:noFill/>
          </a:ln>
        </p:spPr>
      </p:pic>
      <p:pic>
        <p:nvPicPr>
          <p:cNvPr id="5" name="Google Shape;290;p33" title="IMG_0829.PNG">
            <a:extLst>
              <a:ext uri="{FF2B5EF4-FFF2-40B4-BE49-F238E27FC236}">
                <a16:creationId xmlns:a16="http://schemas.microsoft.com/office/drawing/2014/main" id="{EC40AFFA-5285-A84F-ECC2-07004F217617}"/>
              </a:ext>
            </a:extLst>
          </p:cNvPr>
          <p:cNvPicPr preferRelativeResize="0"/>
          <p:nvPr/>
        </p:nvPicPr>
        <p:blipFill rotWithShape="1">
          <a:blip r:embed="rId8">
            <a:alphaModFix/>
          </a:blip>
          <a:srcRect t="3950" b="3959"/>
          <a:stretch/>
        </p:blipFill>
        <p:spPr>
          <a:xfrm rot="21599956">
            <a:off x="5787495" y="2023445"/>
            <a:ext cx="1702606" cy="1729866"/>
          </a:xfrm>
          <a:prstGeom prst="rect">
            <a:avLst/>
          </a:prstGeom>
          <a:noFill/>
          <a:ln>
            <a:noFill/>
          </a:ln>
        </p:spPr>
      </p:pic>
      <p:pic>
        <p:nvPicPr>
          <p:cNvPr id="8" name="Picture 7">
            <a:extLst>
              <a:ext uri="{FF2B5EF4-FFF2-40B4-BE49-F238E27FC236}">
                <a16:creationId xmlns:a16="http://schemas.microsoft.com/office/drawing/2014/main" id="{03C2052E-CF38-CE7A-976A-29271F76ACCC}"/>
              </a:ext>
            </a:extLst>
          </p:cNvPr>
          <p:cNvPicPr>
            <a:picLocks noChangeAspect="1"/>
          </p:cNvPicPr>
          <p:nvPr/>
        </p:nvPicPr>
        <p:blipFill>
          <a:blip r:embed="rId9"/>
          <a:stretch>
            <a:fillRect/>
          </a:stretch>
        </p:blipFill>
        <p:spPr>
          <a:xfrm>
            <a:off x="8219210" y="4608368"/>
            <a:ext cx="230332" cy="230332"/>
          </a:xfrm>
          <a:prstGeom prst="rect">
            <a:avLst/>
          </a:prstGeom>
        </p:spPr>
      </p:pic>
      <p:pic>
        <p:nvPicPr>
          <p:cNvPr id="10" name="Picture 9">
            <a:extLst>
              <a:ext uri="{FF2B5EF4-FFF2-40B4-BE49-F238E27FC236}">
                <a16:creationId xmlns:a16="http://schemas.microsoft.com/office/drawing/2014/main" id="{2BEAA428-7742-2EBD-F053-24EE98B0F2D8}"/>
              </a:ext>
            </a:extLst>
          </p:cNvPr>
          <p:cNvPicPr>
            <a:picLocks noChangeAspect="1"/>
          </p:cNvPicPr>
          <p:nvPr/>
        </p:nvPicPr>
        <p:blipFill>
          <a:blip r:embed="rId10"/>
          <a:stretch>
            <a:fillRect/>
          </a:stretch>
        </p:blipFill>
        <p:spPr>
          <a:xfrm>
            <a:off x="7855527" y="4608367"/>
            <a:ext cx="230332" cy="230332"/>
          </a:xfrm>
          <a:prstGeom prst="rect">
            <a:avLst/>
          </a:prstGeom>
        </p:spPr>
      </p:pic>
      <p:pic>
        <p:nvPicPr>
          <p:cNvPr id="11" name="Picture 10">
            <a:extLst>
              <a:ext uri="{FF2B5EF4-FFF2-40B4-BE49-F238E27FC236}">
                <a16:creationId xmlns:a16="http://schemas.microsoft.com/office/drawing/2014/main" id="{4D488C29-5FBD-4B98-17E7-867516192CBE}"/>
              </a:ext>
            </a:extLst>
          </p:cNvPr>
          <p:cNvPicPr>
            <a:picLocks noChangeAspect="1"/>
          </p:cNvPicPr>
          <p:nvPr/>
        </p:nvPicPr>
        <p:blipFill>
          <a:blip r:embed="rId11"/>
          <a:stretch>
            <a:fillRect/>
          </a:stretch>
        </p:blipFill>
        <p:spPr>
          <a:xfrm>
            <a:off x="7491844" y="4608366"/>
            <a:ext cx="230332" cy="230332"/>
          </a:xfrm>
          <a:prstGeom prst="rect">
            <a:avLst/>
          </a:prstGeom>
        </p:spPr>
      </p:pic>
      <p:pic>
        <p:nvPicPr>
          <p:cNvPr id="12" name="Picture 11">
            <a:extLst>
              <a:ext uri="{FF2B5EF4-FFF2-40B4-BE49-F238E27FC236}">
                <a16:creationId xmlns:a16="http://schemas.microsoft.com/office/drawing/2014/main" id="{41956D0E-78E5-687A-5F5D-4F18074600A8}"/>
              </a:ext>
            </a:extLst>
          </p:cNvPr>
          <p:cNvPicPr>
            <a:picLocks noChangeAspect="1"/>
          </p:cNvPicPr>
          <p:nvPr/>
        </p:nvPicPr>
        <p:blipFill>
          <a:blip r:embed="rId12"/>
          <a:stretch>
            <a:fillRect/>
          </a:stretch>
        </p:blipFill>
        <p:spPr>
          <a:xfrm>
            <a:off x="7180116" y="4608365"/>
            <a:ext cx="230332" cy="230332"/>
          </a:xfrm>
          <a:prstGeom prst="rect">
            <a:avLst/>
          </a:prstGeom>
        </p:spPr>
      </p:pic>
      <p:pic>
        <p:nvPicPr>
          <p:cNvPr id="14" name="Picture 13">
            <a:extLst>
              <a:ext uri="{FF2B5EF4-FFF2-40B4-BE49-F238E27FC236}">
                <a16:creationId xmlns:a16="http://schemas.microsoft.com/office/drawing/2014/main" id="{3747D8D9-47DC-C7C2-82A7-AA8F80B1C90F}"/>
              </a:ext>
            </a:extLst>
          </p:cNvPr>
          <p:cNvPicPr>
            <a:picLocks noChangeAspect="1"/>
          </p:cNvPicPr>
          <p:nvPr/>
        </p:nvPicPr>
        <p:blipFill>
          <a:blip r:embed="rId13"/>
          <a:stretch>
            <a:fillRect/>
          </a:stretch>
        </p:blipFill>
        <p:spPr>
          <a:xfrm>
            <a:off x="8556912" y="4608364"/>
            <a:ext cx="230332" cy="230332"/>
          </a:xfrm>
          <a:prstGeom prst="rect">
            <a:avLst/>
          </a:prstGeom>
        </p:spPr>
      </p:pic>
    </p:spTree>
    <p:extLst>
      <p:ext uri="{BB962C8B-B14F-4D97-AF65-F5344CB8AC3E}">
        <p14:creationId xmlns:p14="http://schemas.microsoft.com/office/powerpoint/2010/main" val="1620200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85"/>
        <p:cNvGrpSpPr/>
        <p:nvPr/>
      </p:nvGrpSpPr>
      <p:grpSpPr>
        <a:xfrm>
          <a:off x="0" y="0"/>
          <a:ext cx="0" cy="0"/>
          <a:chOff x="0" y="0"/>
          <a:chExt cx="0" cy="0"/>
        </a:xfrm>
      </p:grpSpPr>
      <p:pic>
        <p:nvPicPr>
          <p:cNvPr id="3" name="Picture 2" descr="A white sign with black text&#10;&#10;AI-generated content may be incorrect.">
            <a:extLst>
              <a:ext uri="{FF2B5EF4-FFF2-40B4-BE49-F238E27FC236}">
                <a16:creationId xmlns:a16="http://schemas.microsoft.com/office/drawing/2014/main" id="{3BCD508B-0543-702B-21C0-5530336843EE}"/>
              </a:ext>
            </a:extLst>
          </p:cNvPr>
          <p:cNvPicPr>
            <a:picLocks noChangeAspect="1"/>
          </p:cNvPicPr>
          <p:nvPr/>
        </p:nvPicPr>
        <p:blipFill>
          <a:blip r:embed="rId3"/>
          <a:stretch>
            <a:fillRect/>
          </a:stretch>
        </p:blipFill>
        <p:spPr>
          <a:xfrm>
            <a:off x="2367055" y="1540491"/>
            <a:ext cx="3992852" cy="2513095"/>
          </a:xfrm>
          <a:prstGeom prst="rect">
            <a:avLst/>
          </a:prstGeom>
        </p:spPr>
      </p:pic>
      <p:pic>
        <p:nvPicPr>
          <p:cNvPr id="87" name="Google Shape;87;p15" title="section-1.png"/>
          <p:cNvPicPr preferRelativeResize="0"/>
          <p:nvPr/>
        </p:nvPicPr>
        <p:blipFill>
          <a:blip r:embed="rId4">
            <a:alphaModFix/>
          </a:blip>
          <a:stretch>
            <a:fillRect/>
          </a:stretch>
        </p:blipFill>
        <p:spPr>
          <a:xfrm rot="238959">
            <a:off x="1041080" y="905197"/>
            <a:ext cx="2343311" cy="607081"/>
          </a:xfrm>
          <a:prstGeom prst="rect">
            <a:avLst/>
          </a:prstGeom>
          <a:noFill/>
          <a:ln>
            <a:noFill/>
          </a:ln>
        </p:spPr>
      </p:pic>
      <p:pic>
        <p:nvPicPr>
          <p:cNvPr id="88" name="Google Shape;88;p15" title="fairtrade-logo.png"/>
          <p:cNvPicPr preferRelativeResize="0"/>
          <p:nvPr/>
        </p:nvPicPr>
        <p:blipFill>
          <a:blip r:embed="rId5">
            <a:alphaModFix/>
          </a:blip>
          <a:stretch>
            <a:fillRect/>
          </a:stretch>
        </p:blipFill>
        <p:spPr>
          <a:xfrm>
            <a:off x="8294831" y="178426"/>
            <a:ext cx="530631" cy="572700"/>
          </a:xfrm>
          <a:prstGeom prst="rect">
            <a:avLst/>
          </a:prstGeom>
          <a:noFill/>
          <a:ln>
            <a:noFill/>
          </a:ln>
        </p:spPr>
      </p:pic>
      <p:pic>
        <p:nvPicPr>
          <p:cNvPr id="89" name="Google Shape;89;p15" title="IMG_0799.PNG"/>
          <p:cNvPicPr preferRelativeResize="0"/>
          <p:nvPr/>
        </p:nvPicPr>
        <p:blipFill rotWithShape="1">
          <a:blip r:embed="rId6">
            <a:alphaModFix/>
          </a:blip>
          <a:srcRect l="10870" r="10870"/>
          <a:stretch/>
        </p:blipFill>
        <p:spPr>
          <a:xfrm rot="21599974">
            <a:off x="1244831" y="1913780"/>
            <a:ext cx="1784041" cy="2240925"/>
          </a:xfrm>
          <a:prstGeom prst="rect">
            <a:avLst/>
          </a:prstGeom>
          <a:noFill/>
          <a:ln>
            <a:noFill/>
          </a:ln>
        </p:spPr>
      </p:pic>
      <p:pic>
        <p:nvPicPr>
          <p:cNvPr id="91" name="Google Shape;91;p15" title="IMG_0774.PNG"/>
          <p:cNvPicPr preferRelativeResize="0"/>
          <p:nvPr/>
        </p:nvPicPr>
        <p:blipFill rotWithShape="1">
          <a:blip r:embed="rId7">
            <a:alphaModFix/>
          </a:blip>
          <a:srcRect t="2005" b="2015"/>
          <a:stretch/>
        </p:blipFill>
        <p:spPr>
          <a:xfrm rot="21220560">
            <a:off x="2743508" y="209726"/>
            <a:ext cx="2117713" cy="1998023"/>
          </a:xfrm>
          <a:prstGeom prst="rect">
            <a:avLst/>
          </a:prstGeom>
          <a:noFill/>
          <a:ln>
            <a:noFill/>
          </a:ln>
        </p:spPr>
      </p:pic>
      <p:pic>
        <p:nvPicPr>
          <p:cNvPr id="5" name="Google Shape;296;p33" title="IMG_0763.PNG">
            <a:extLst>
              <a:ext uri="{FF2B5EF4-FFF2-40B4-BE49-F238E27FC236}">
                <a16:creationId xmlns:a16="http://schemas.microsoft.com/office/drawing/2014/main" id="{4512AA19-6419-E1A6-B0F6-2908514FE945}"/>
              </a:ext>
            </a:extLst>
          </p:cNvPr>
          <p:cNvPicPr preferRelativeResize="0"/>
          <p:nvPr/>
        </p:nvPicPr>
        <p:blipFill rotWithShape="1">
          <a:blip r:embed="rId8">
            <a:alphaModFix/>
          </a:blip>
          <a:srcRect t="3950" b="3959"/>
          <a:stretch/>
        </p:blipFill>
        <p:spPr>
          <a:xfrm rot="21599954">
            <a:off x="5576627" y="1709914"/>
            <a:ext cx="2583266" cy="2174247"/>
          </a:xfrm>
          <a:prstGeom prst="rect">
            <a:avLst/>
          </a:prstGeom>
          <a:noFill/>
          <a:ln>
            <a:noFill/>
          </a:ln>
        </p:spPr>
      </p:pic>
      <p:pic>
        <p:nvPicPr>
          <p:cNvPr id="7" name="Picture 6">
            <a:extLst>
              <a:ext uri="{FF2B5EF4-FFF2-40B4-BE49-F238E27FC236}">
                <a16:creationId xmlns:a16="http://schemas.microsoft.com/office/drawing/2014/main" id="{DA016B5B-9FC3-46F1-B0E1-934DED0B83B5}"/>
              </a:ext>
            </a:extLst>
          </p:cNvPr>
          <p:cNvPicPr>
            <a:picLocks noChangeAspect="1"/>
          </p:cNvPicPr>
          <p:nvPr/>
        </p:nvPicPr>
        <p:blipFill>
          <a:blip r:embed="rId9"/>
          <a:stretch>
            <a:fillRect/>
          </a:stretch>
        </p:blipFill>
        <p:spPr>
          <a:xfrm>
            <a:off x="4112473" y="3471967"/>
            <a:ext cx="1672195" cy="1572362"/>
          </a:xfrm>
          <a:prstGeom prst="rect">
            <a:avLst/>
          </a:prstGeom>
        </p:spPr>
      </p:pic>
      <p:pic>
        <p:nvPicPr>
          <p:cNvPr id="9" name="Google Shape;287;p33" title="IMG_0828.PNG">
            <a:extLst>
              <a:ext uri="{FF2B5EF4-FFF2-40B4-BE49-F238E27FC236}">
                <a16:creationId xmlns:a16="http://schemas.microsoft.com/office/drawing/2014/main" id="{5819FDE5-E7F4-6C3E-06AC-09014A6F9BBE}"/>
              </a:ext>
            </a:extLst>
          </p:cNvPr>
          <p:cNvPicPr preferRelativeResize="0"/>
          <p:nvPr/>
        </p:nvPicPr>
        <p:blipFill rotWithShape="1">
          <a:blip r:embed="rId10">
            <a:alphaModFix/>
          </a:blip>
          <a:srcRect t="3950" b="3959"/>
          <a:stretch/>
        </p:blipFill>
        <p:spPr>
          <a:xfrm rot="21599956">
            <a:off x="5237685" y="424935"/>
            <a:ext cx="1784060" cy="18539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121">
          <a:extLst>
            <a:ext uri="{FF2B5EF4-FFF2-40B4-BE49-F238E27FC236}">
              <a16:creationId xmlns:a16="http://schemas.microsoft.com/office/drawing/2014/main" id="{B896E070-08D4-C552-A9A6-A6D4BE73D8EC}"/>
            </a:ext>
          </a:extLst>
        </p:cNvPr>
        <p:cNvGrpSpPr/>
        <p:nvPr/>
      </p:nvGrpSpPr>
      <p:grpSpPr>
        <a:xfrm>
          <a:off x="0" y="0"/>
          <a:ext cx="0" cy="0"/>
          <a:chOff x="0" y="0"/>
          <a:chExt cx="0" cy="0"/>
        </a:xfrm>
      </p:grpSpPr>
      <p:sp>
        <p:nvSpPr>
          <p:cNvPr id="122" name="Google Shape;122;p19">
            <a:extLst>
              <a:ext uri="{FF2B5EF4-FFF2-40B4-BE49-F238E27FC236}">
                <a16:creationId xmlns:a16="http://schemas.microsoft.com/office/drawing/2014/main" id="{61B09D84-5ABE-3D94-12F3-724846FDF41A}"/>
              </a:ext>
            </a:extLst>
          </p:cNvPr>
          <p:cNvSpPr txBox="1"/>
          <p:nvPr/>
        </p:nvSpPr>
        <p:spPr>
          <a:xfrm>
            <a:off x="3089123" y="208639"/>
            <a:ext cx="3461182" cy="50224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Fairtrade Manifesto</a:t>
            </a:r>
          </a:p>
        </p:txBody>
      </p:sp>
      <p:sp>
        <p:nvSpPr>
          <p:cNvPr id="123" name="Google Shape;123;p19">
            <a:extLst>
              <a:ext uri="{FF2B5EF4-FFF2-40B4-BE49-F238E27FC236}">
                <a16:creationId xmlns:a16="http://schemas.microsoft.com/office/drawing/2014/main" id="{4024888D-FEE1-D053-8309-616BA64573F3}"/>
              </a:ext>
            </a:extLst>
          </p:cNvPr>
          <p:cNvSpPr txBox="1"/>
          <p:nvPr/>
        </p:nvSpPr>
        <p:spPr>
          <a:xfrm>
            <a:off x="537452" y="852900"/>
            <a:ext cx="5357163" cy="348447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With the world in a tailspin,</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fairness isn’t a given.</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But the power to get there is in our hands.</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Together, our actions can have a positive impact</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on real people’s lives.</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Fairer pay. Fairer treatment. Fairer futures.</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That’s Fairtrade.</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It’s not just a label – it’s a movement.</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So, whatever you do,</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and however, you do it:</a:t>
            </a:r>
            <a:endParaRPr lang="en-GB" sz="1600" b="0"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a:p>
            <a:pPr marL="0" marR="0" lvl="0" indent="0" algn="ctr" defTabSz="914400" rtl="0" eaLnBrk="1" fontAlgn="auto" latinLnBrk="0" hangingPunct="1">
              <a:lnSpc>
                <a:spcPct val="150000"/>
              </a:lnSpc>
              <a:spcBef>
                <a:spcPts val="0"/>
              </a:spcBef>
              <a:spcAft>
                <a:spcPts val="0"/>
              </a:spcAft>
              <a:buClr>
                <a:srgbClr val="000000"/>
              </a:buClr>
              <a:buSzPct val="64705"/>
              <a:buFont typeface="Arial"/>
              <a:buNone/>
              <a:tabLst/>
              <a:defRPr/>
            </a:pPr>
            <a:r>
              <a:rPr kumimoji="0" lang="en-GB" sz="1600" b="1" i="0" u="none" strike="noStrike" kern="0" cap="none" spc="0" normalizeH="0" baseline="0" noProof="0">
                <a:ln>
                  <a:noFill/>
                </a:ln>
                <a:solidFill>
                  <a:srgbClr val="1E1E1E"/>
                </a:solidFill>
                <a:effectLst/>
                <a:uLnTx/>
                <a:uFillTx/>
                <a:latin typeface="Tw Cen MT" panose="020B0602020104020603" pitchFamily="34" charset="0"/>
                <a:ea typeface="Figtree"/>
                <a:cs typeface="Figtree"/>
                <a:sym typeface="Figtree"/>
              </a:rPr>
              <a:t>Do it fair.</a:t>
            </a:r>
            <a:endParaRPr lang="en-GB" sz="1600" b="1" i="0" u="none" strike="noStrike" kern="0" cap="none" spc="0" normalizeH="0" baseline="0" noProof="0">
              <a:ln>
                <a:noFill/>
              </a:ln>
              <a:solidFill>
                <a:srgbClr val="1E1E1E"/>
              </a:solidFill>
              <a:effectLst/>
              <a:uLnTx/>
              <a:uFillTx/>
              <a:latin typeface="Tw Cen MT" panose="020B0602020104020603" pitchFamily="34" charset="0"/>
              <a:ea typeface="Figtree"/>
              <a:cs typeface="Figtree"/>
            </a:endParaRPr>
          </a:p>
        </p:txBody>
      </p:sp>
      <p:pic>
        <p:nvPicPr>
          <p:cNvPr id="124" name="Google Shape;124;p19" title="fairtrade-logo.png">
            <a:extLst>
              <a:ext uri="{FF2B5EF4-FFF2-40B4-BE49-F238E27FC236}">
                <a16:creationId xmlns:a16="http://schemas.microsoft.com/office/drawing/2014/main" id="{65D832CC-DF25-1375-F43F-93EDEB4D668D}"/>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pic>
        <p:nvPicPr>
          <p:cNvPr id="2" name="Picture 1" descr="hero-graphic.png">
            <a:extLst>
              <a:ext uri="{FF2B5EF4-FFF2-40B4-BE49-F238E27FC236}">
                <a16:creationId xmlns:a16="http://schemas.microsoft.com/office/drawing/2014/main" id="{41A00FE2-DE9E-4334-064B-B310120CF99A}"/>
              </a:ext>
            </a:extLst>
          </p:cNvPr>
          <p:cNvPicPr>
            <a:picLocks noChangeAspect="1"/>
          </p:cNvPicPr>
          <p:nvPr/>
        </p:nvPicPr>
        <p:blipFill>
          <a:blip r:embed="rId4"/>
          <a:stretch>
            <a:fillRect/>
          </a:stretch>
        </p:blipFill>
        <p:spPr>
          <a:xfrm>
            <a:off x="5682959" y="1471808"/>
            <a:ext cx="2788491" cy="2834014"/>
          </a:xfrm>
          <a:prstGeom prst="rect">
            <a:avLst/>
          </a:prstGeom>
        </p:spPr>
      </p:pic>
      <p:pic>
        <p:nvPicPr>
          <p:cNvPr id="3" name="Picture 2">
            <a:extLst>
              <a:ext uri="{FF2B5EF4-FFF2-40B4-BE49-F238E27FC236}">
                <a16:creationId xmlns:a16="http://schemas.microsoft.com/office/drawing/2014/main" id="{CAB63318-A09A-C211-8F8F-61F7240C81F0}"/>
              </a:ext>
            </a:extLst>
          </p:cNvPr>
          <p:cNvPicPr>
            <a:picLocks noChangeAspect="1"/>
          </p:cNvPicPr>
          <p:nvPr/>
        </p:nvPicPr>
        <p:blipFill>
          <a:blip r:embed="rId5"/>
          <a:stretch>
            <a:fillRect/>
          </a:stretch>
        </p:blipFill>
        <p:spPr>
          <a:xfrm>
            <a:off x="131074" y="66619"/>
            <a:ext cx="1682642" cy="1048603"/>
          </a:xfrm>
          <a:prstGeom prst="rect">
            <a:avLst/>
          </a:prstGeom>
        </p:spPr>
      </p:pic>
      <p:pic>
        <p:nvPicPr>
          <p:cNvPr id="4" name="Picture 3">
            <a:extLst>
              <a:ext uri="{FF2B5EF4-FFF2-40B4-BE49-F238E27FC236}">
                <a16:creationId xmlns:a16="http://schemas.microsoft.com/office/drawing/2014/main" id="{F85ED0E7-6F2C-0BE4-EBD7-F05BFD70829C}"/>
              </a:ext>
            </a:extLst>
          </p:cNvPr>
          <p:cNvPicPr>
            <a:picLocks noChangeAspect="1"/>
          </p:cNvPicPr>
          <p:nvPr/>
        </p:nvPicPr>
        <p:blipFill>
          <a:blip r:embed="rId6"/>
          <a:stretch>
            <a:fillRect/>
          </a:stretch>
        </p:blipFill>
        <p:spPr>
          <a:xfrm>
            <a:off x="1522572" y="66619"/>
            <a:ext cx="597460" cy="725487"/>
          </a:xfrm>
          <a:prstGeom prst="rect">
            <a:avLst/>
          </a:prstGeom>
        </p:spPr>
      </p:pic>
      <p:pic>
        <p:nvPicPr>
          <p:cNvPr id="5" name="Google Shape;91;p15" descr="A green plant growing out of dirt&#10;&#10;AI-generated content may be incorrect." title="IMG_0774.PNG">
            <a:extLst>
              <a:ext uri="{FF2B5EF4-FFF2-40B4-BE49-F238E27FC236}">
                <a16:creationId xmlns:a16="http://schemas.microsoft.com/office/drawing/2014/main" id="{CE5FCA38-1E6A-B998-C9DF-3E00128848C1}"/>
              </a:ext>
            </a:extLst>
          </p:cNvPr>
          <p:cNvPicPr preferRelativeResize="0"/>
          <p:nvPr/>
        </p:nvPicPr>
        <p:blipFill rotWithShape="1">
          <a:blip r:embed="rId7">
            <a:alphaModFix/>
          </a:blip>
          <a:srcRect t="2005" b="2015"/>
          <a:stretch/>
        </p:blipFill>
        <p:spPr>
          <a:xfrm rot="21220560">
            <a:off x="-21290" y="990279"/>
            <a:ext cx="890321" cy="648822"/>
          </a:xfrm>
          <a:prstGeom prst="rect">
            <a:avLst/>
          </a:prstGeom>
          <a:noFill/>
          <a:ln>
            <a:noFill/>
          </a:ln>
        </p:spPr>
      </p:pic>
    </p:spTree>
    <p:extLst>
      <p:ext uri="{BB962C8B-B14F-4D97-AF65-F5344CB8AC3E}">
        <p14:creationId xmlns:p14="http://schemas.microsoft.com/office/powerpoint/2010/main" val="25073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121">
          <a:extLst>
            <a:ext uri="{FF2B5EF4-FFF2-40B4-BE49-F238E27FC236}">
              <a16:creationId xmlns:a16="http://schemas.microsoft.com/office/drawing/2014/main" id="{E8432C96-6B8A-1057-ECE5-49F8C17AD735}"/>
            </a:ext>
          </a:extLst>
        </p:cNvPr>
        <p:cNvGrpSpPr/>
        <p:nvPr/>
      </p:nvGrpSpPr>
      <p:grpSpPr>
        <a:xfrm>
          <a:off x="0" y="0"/>
          <a:ext cx="0" cy="0"/>
          <a:chOff x="0" y="0"/>
          <a:chExt cx="0" cy="0"/>
        </a:xfrm>
      </p:grpSpPr>
      <p:sp>
        <p:nvSpPr>
          <p:cNvPr id="123" name="Google Shape;123;p19">
            <a:extLst>
              <a:ext uri="{FF2B5EF4-FFF2-40B4-BE49-F238E27FC236}">
                <a16:creationId xmlns:a16="http://schemas.microsoft.com/office/drawing/2014/main" id="{93A4CBB9-D7A3-DFAB-E746-956F731DE23B}"/>
              </a:ext>
            </a:extLst>
          </p:cNvPr>
          <p:cNvSpPr txBox="1"/>
          <p:nvPr/>
        </p:nvSpPr>
        <p:spPr>
          <a:xfrm>
            <a:off x="2211453" y="638057"/>
            <a:ext cx="5478900" cy="732885"/>
          </a:xfrm>
          <a:prstGeom prst="rect">
            <a:avLst/>
          </a:prstGeom>
          <a:noFill/>
          <a:ln>
            <a:noFill/>
          </a:ln>
        </p:spPr>
        <p:txBody>
          <a:bodyPr spcFirstLastPara="1" wrap="square" lIns="91425" tIns="91425" rIns="91425" bIns="91425" anchor="t" anchorCtr="0">
            <a:normAutofit fontScale="92500"/>
          </a:bodyPr>
          <a:lstStyle/>
          <a:p>
            <a:pPr algn="ctr">
              <a:lnSpc>
                <a:spcPct val="150000"/>
              </a:lnSpc>
              <a:buSzPct val="64705"/>
              <a:defRPr/>
            </a:pPr>
            <a:r>
              <a:rPr lang="en-GB" sz="2600" b="1" noProof="0">
                <a:solidFill>
                  <a:srgbClr val="1E1E1E"/>
                </a:solidFill>
                <a:latin typeface="Tw Cen MT" panose="020B0602020104020603" pitchFamily="34" charset="0"/>
                <a:sym typeface="Figtree"/>
              </a:rPr>
              <a:t>What is the Brew it Fair Campaign?</a:t>
            </a:r>
          </a:p>
        </p:txBody>
      </p:sp>
      <p:pic>
        <p:nvPicPr>
          <p:cNvPr id="124" name="Google Shape;124;p19" title="fairtrade-logo.png">
            <a:extLst>
              <a:ext uri="{FF2B5EF4-FFF2-40B4-BE49-F238E27FC236}">
                <a16:creationId xmlns:a16="http://schemas.microsoft.com/office/drawing/2014/main" id="{15F7A164-6C55-71CC-5F77-657315F23FF2}"/>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pic>
        <p:nvPicPr>
          <p:cNvPr id="3" name="Picture 2" descr="A white sign with black text&#10;&#10;AI-generated content may be incorrect.">
            <a:extLst>
              <a:ext uri="{FF2B5EF4-FFF2-40B4-BE49-F238E27FC236}">
                <a16:creationId xmlns:a16="http://schemas.microsoft.com/office/drawing/2014/main" id="{561D8D15-9E44-C5AA-2AC6-0ABF52851869}"/>
              </a:ext>
            </a:extLst>
          </p:cNvPr>
          <p:cNvPicPr>
            <a:picLocks noChangeAspect="1"/>
          </p:cNvPicPr>
          <p:nvPr/>
        </p:nvPicPr>
        <p:blipFill>
          <a:blip r:embed="rId4"/>
          <a:stretch>
            <a:fillRect/>
          </a:stretch>
        </p:blipFill>
        <p:spPr>
          <a:xfrm>
            <a:off x="251860" y="143974"/>
            <a:ext cx="1682967" cy="1051769"/>
          </a:xfrm>
          <a:prstGeom prst="rect">
            <a:avLst/>
          </a:prstGeom>
        </p:spPr>
      </p:pic>
      <p:pic>
        <p:nvPicPr>
          <p:cNvPr id="7" name="Google Shape;89;p15" descr="A purple cup of tea with a tea bag on a green plate&#10;&#10;AI-generated content may be incorrect." title="IMG_0799.PNG">
            <a:extLst>
              <a:ext uri="{FF2B5EF4-FFF2-40B4-BE49-F238E27FC236}">
                <a16:creationId xmlns:a16="http://schemas.microsoft.com/office/drawing/2014/main" id="{A38D113B-E129-8780-5292-65D15CB08436}"/>
              </a:ext>
            </a:extLst>
          </p:cNvPr>
          <p:cNvPicPr preferRelativeResize="0"/>
          <p:nvPr/>
        </p:nvPicPr>
        <p:blipFill rotWithShape="1">
          <a:blip r:embed="rId5">
            <a:alphaModFix/>
          </a:blip>
          <a:srcRect l="10870" r="10870"/>
          <a:stretch/>
        </p:blipFill>
        <p:spPr>
          <a:xfrm rot="21599974">
            <a:off x="1731690" y="-79611"/>
            <a:ext cx="596442" cy="719623"/>
          </a:xfrm>
          <a:prstGeom prst="rect">
            <a:avLst/>
          </a:prstGeom>
          <a:noFill/>
          <a:ln>
            <a:noFill/>
          </a:ln>
        </p:spPr>
      </p:pic>
      <p:pic>
        <p:nvPicPr>
          <p:cNvPr id="9" name="Google Shape;91;p15" descr="A green plant growing out of dirt&#10;&#10;AI-generated content may be incorrect." title="IMG_0774.PNG">
            <a:extLst>
              <a:ext uri="{FF2B5EF4-FFF2-40B4-BE49-F238E27FC236}">
                <a16:creationId xmlns:a16="http://schemas.microsoft.com/office/drawing/2014/main" id="{430FD962-4CFF-8DE3-FD86-88DE6D41C96F}"/>
              </a:ext>
            </a:extLst>
          </p:cNvPr>
          <p:cNvPicPr preferRelativeResize="0"/>
          <p:nvPr/>
        </p:nvPicPr>
        <p:blipFill rotWithShape="1">
          <a:blip r:embed="rId6">
            <a:alphaModFix/>
          </a:blip>
          <a:srcRect t="2005" b="2015"/>
          <a:stretch/>
        </p:blipFill>
        <p:spPr>
          <a:xfrm rot="21220560">
            <a:off x="-21290" y="990279"/>
            <a:ext cx="890321" cy="648822"/>
          </a:xfrm>
          <a:prstGeom prst="rect">
            <a:avLst/>
          </a:prstGeom>
          <a:noFill/>
          <a:ln>
            <a:noFill/>
          </a:ln>
        </p:spPr>
      </p:pic>
      <p:sp>
        <p:nvSpPr>
          <p:cNvPr id="13" name="Google Shape;72;p14">
            <a:extLst>
              <a:ext uri="{FF2B5EF4-FFF2-40B4-BE49-F238E27FC236}">
                <a16:creationId xmlns:a16="http://schemas.microsoft.com/office/drawing/2014/main" id="{4CDF7FFC-CA12-542F-A251-F213FCF8A9B9}"/>
              </a:ext>
            </a:extLst>
          </p:cNvPr>
          <p:cNvSpPr txBox="1"/>
          <p:nvPr/>
        </p:nvSpPr>
        <p:spPr>
          <a:xfrm>
            <a:off x="431292" y="1686526"/>
            <a:ext cx="8274329" cy="2707454"/>
          </a:xfrm>
          <a:prstGeom prst="rect">
            <a:avLst/>
          </a:prstGeom>
          <a:noFill/>
          <a:ln>
            <a:noFill/>
          </a:ln>
        </p:spPr>
        <p:txBody>
          <a:bodyPr spcFirstLastPara="1" wrap="square" lIns="91425" tIns="91425" rIns="91425" bIns="91425" anchor="t" anchorCtr="0">
            <a:noAutofit/>
          </a:bodyPr>
          <a:lstStyle/>
          <a:p>
            <a:pPr algn="ctr"/>
            <a:r>
              <a:rPr lang="en-GB" sz="1600" kern="150">
                <a:solidFill>
                  <a:schemeClr val="tx1"/>
                </a:solidFill>
                <a:latin typeface="Tw Cen MT" panose="020B0602020104020603" pitchFamily="34" charset="0"/>
                <a:cs typeface="Calibri"/>
                <a:sym typeface="Figtree SemiBold"/>
              </a:rPr>
              <a:t>Tea is more than just Britain’s favourite drink- it's a daily ritual that unites millions across the country. </a:t>
            </a:r>
            <a:br>
              <a:rPr lang="en-GB" sz="1600" kern="150">
                <a:solidFill>
                  <a:schemeClr val="tx1"/>
                </a:solidFill>
                <a:latin typeface="Tw Cen MT" panose="020B0602020104020603" pitchFamily="34" charset="0"/>
                <a:cs typeface="Calibri"/>
              </a:rPr>
            </a:br>
            <a:br>
              <a:rPr lang="en-GB" sz="1600" kern="150">
                <a:solidFill>
                  <a:schemeClr val="tx1"/>
                </a:solidFill>
                <a:latin typeface="Tw Cen MT" panose="020B0602020104020603" pitchFamily="34" charset="0"/>
                <a:cs typeface="Calibri"/>
              </a:rPr>
            </a:br>
            <a:r>
              <a:rPr lang="en-GB" sz="1600" kern="150">
                <a:solidFill>
                  <a:schemeClr val="tx1"/>
                </a:solidFill>
                <a:latin typeface="Tw Cen MT" panose="020B0602020104020603" pitchFamily="34" charset="0"/>
                <a:cs typeface="Calibri"/>
                <a:sym typeface="Figtree SemiBold"/>
              </a:rPr>
              <a:t>But behind every cup lies an unfair global trading system where the people who grow and pick our tea face low wages, poor conditions, and an unequal share of power. </a:t>
            </a:r>
            <a:endParaRPr lang="en-GB" sz="1600" kern="150">
              <a:solidFill>
                <a:schemeClr val="tx1"/>
              </a:solidFill>
              <a:latin typeface="Tw Cen MT" panose="020B0602020104020603" pitchFamily="34" charset="0"/>
              <a:cs typeface="Calibri"/>
            </a:endParaRPr>
          </a:p>
          <a:p>
            <a:pPr algn="ctr"/>
            <a:endParaRPr lang="en-GB" sz="1600" kern="150">
              <a:solidFill>
                <a:schemeClr val="tx1"/>
              </a:solidFill>
              <a:latin typeface="Tw Cen MT" panose="020B0602020104020603" pitchFamily="34" charset="0"/>
              <a:cs typeface="Calibri"/>
            </a:endParaRPr>
          </a:p>
          <a:p>
            <a:pPr algn="ctr"/>
            <a:r>
              <a:rPr lang="en-GB" sz="1600" kern="150">
                <a:solidFill>
                  <a:schemeClr val="tx1"/>
                </a:solidFill>
                <a:latin typeface="Tw Cen MT" panose="020B0602020104020603" pitchFamily="34" charset="0"/>
                <a:cs typeface="Calibri"/>
                <a:sym typeface="Figtree SemiBold"/>
              </a:rPr>
              <a:t>Our new Brew it Fair campaign calls on UK consumers, businesses, and the government to act now. </a:t>
            </a:r>
            <a:r>
              <a:rPr lang="en-GB" sz="1600" b="0" i="0" u="none" strike="noStrike">
                <a:solidFill>
                  <a:srgbClr val="000000"/>
                </a:solidFill>
                <a:effectLst/>
                <a:latin typeface="+mn-lt"/>
              </a:rPr>
              <a:t>Together, Governments, businesses and </a:t>
            </a:r>
            <a:r>
              <a:rPr lang="en-GB" sz="1600">
                <a:latin typeface="+mn-lt"/>
              </a:rPr>
              <a:t>communities </a:t>
            </a:r>
            <a:r>
              <a:rPr lang="en-GB" sz="1600" b="0" i="0" u="none" strike="noStrike">
                <a:solidFill>
                  <a:srgbClr val="000000"/>
                </a:solidFill>
                <a:effectLst/>
                <a:latin typeface="+mn-lt"/>
              </a:rPr>
              <a:t>can work alongside tea growers and pickers. We can raise low tea prices, increase pay and demand human rights for the people behind the tea we drink.</a:t>
            </a:r>
            <a:endParaRPr lang="en-US" sz="1600" b="0" i="0">
              <a:solidFill>
                <a:srgbClr val="000000"/>
              </a:solidFill>
              <a:effectLst/>
              <a:latin typeface="+mn-lt"/>
            </a:endParaRPr>
          </a:p>
          <a:p>
            <a:pPr algn="ctr"/>
            <a:endParaRPr lang="en-GB" sz="1600" noProof="0">
              <a:solidFill>
                <a:srgbClr val="1E1E1E"/>
              </a:solidFill>
              <a:latin typeface="Tw Cen MT" panose="020B0602020104020603" pitchFamily="34" charset="0"/>
              <a:sym typeface="Figtree SemiBold"/>
            </a:endParaRPr>
          </a:p>
          <a:p>
            <a:pPr algn="ctr"/>
            <a:r>
              <a:rPr lang="en-GB" sz="1600" b="1" kern="150">
                <a:solidFill>
                  <a:schemeClr val="tx1"/>
                </a:solidFill>
                <a:latin typeface="Tw Cen MT" panose="020B0602020104020603" pitchFamily="34" charset="0"/>
                <a:cs typeface="Calibri"/>
                <a:sym typeface="Figtree SemiBold"/>
              </a:rPr>
              <a:t>Together, we can "Brew it Fair" and stand with the people behind the tea we drink. </a:t>
            </a:r>
            <a:endParaRPr lang="en-GB" sz="1600" b="1" kern="150">
              <a:solidFill>
                <a:schemeClr val="tx1"/>
              </a:solidFill>
              <a:latin typeface="Tw Cen MT" panose="020B0602020104020603" pitchFamily="34" charset="0"/>
              <a:cs typeface="Calibri"/>
            </a:endParaRPr>
          </a:p>
        </p:txBody>
      </p:sp>
    </p:spTree>
    <p:extLst>
      <p:ext uri="{BB962C8B-B14F-4D97-AF65-F5344CB8AC3E}">
        <p14:creationId xmlns:p14="http://schemas.microsoft.com/office/powerpoint/2010/main" val="3835920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121">
          <a:extLst>
            <a:ext uri="{FF2B5EF4-FFF2-40B4-BE49-F238E27FC236}">
              <a16:creationId xmlns:a16="http://schemas.microsoft.com/office/drawing/2014/main" id="{1D414CF8-5B01-9DAC-8EAC-5837B7BB27F4}"/>
            </a:ext>
          </a:extLst>
        </p:cNvPr>
        <p:cNvGrpSpPr/>
        <p:nvPr/>
      </p:nvGrpSpPr>
      <p:grpSpPr>
        <a:xfrm>
          <a:off x="0" y="0"/>
          <a:ext cx="0" cy="0"/>
          <a:chOff x="0" y="0"/>
          <a:chExt cx="0" cy="0"/>
        </a:xfrm>
      </p:grpSpPr>
      <p:pic>
        <p:nvPicPr>
          <p:cNvPr id="124" name="Google Shape;124;p19" title="fairtrade-logo.png">
            <a:extLst>
              <a:ext uri="{FF2B5EF4-FFF2-40B4-BE49-F238E27FC236}">
                <a16:creationId xmlns:a16="http://schemas.microsoft.com/office/drawing/2014/main" id="{5D723505-7DE9-566E-9B24-B02496C06A2C}"/>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pic>
        <p:nvPicPr>
          <p:cNvPr id="3" name="Picture 2" descr="A white sign with black text&#10;&#10;AI-generated content may be incorrect.">
            <a:extLst>
              <a:ext uri="{FF2B5EF4-FFF2-40B4-BE49-F238E27FC236}">
                <a16:creationId xmlns:a16="http://schemas.microsoft.com/office/drawing/2014/main" id="{6DC74DEF-6664-ADE9-E1DE-D9D998C172BF}"/>
              </a:ext>
            </a:extLst>
          </p:cNvPr>
          <p:cNvPicPr>
            <a:picLocks noChangeAspect="1"/>
          </p:cNvPicPr>
          <p:nvPr/>
        </p:nvPicPr>
        <p:blipFill>
          <a:blip r:embed="rId4"/>
          <a:stretch>
            <a:fillRect/>
          </a:stretch>
        </p:blipFill>
        <p:spPr>
          <a:xfrm>
            <a:off x="240250" y="113410"/>
            <a:ext cx="1682967" cy="1051769"/>
          </a:xfrm>
          <a:prstGeom prst="rect">
            <a:avLst/>
          </a:prstGeom>
        </p:spPr>
      </p:pic>
      <p:pic>
        <p:nvPicPr>
          <p:cNvPr id="7" name="Google Shape;89;p15" descr="A purple cup of tea with a tea bag on a green plate&#10;&#10;AI-generated content may be incorrect." title="IMG_0799.PNG">
            <a:extLst>
              <a:ext uri="{FF2B5EF4-FFF2-40B4-BE49-F238E27FC236}">
                <a16:creationId xmlns:a16="http://schemas.microsoft.com/office/drawing/2014/main" id="{0533A338-EAE8-B447-71B4-8F2D56802CE2}"/>
              </a:ext>
            </a:extLst>
          </p:cNvPr>
          <p:cNvPicPr preferRelativeResize="0"/>
          <p:nvPr/>
        </p:nvPicPr>
        <p:blipFill rotWithShape="1">
          <a:blip r:embed="rId5">
            <a:alphaModFix/>
          </a:blip>
          <a:srcRect l="10870" r="10870"/>
          <a:stretch/>
        </p:blipFill>
        <p:spPr>
          <a:xfrm rot="21599974">
            <a:off x="1657902" y="-153075"/>
            <a:ext cx="530628" cy="719623"/>
          </a:xfrm>
          <a:prstGeom prst="rect">
            <a:avLst/>
          </a:prstGeom>
          <a:noFill/>
          <a:ln>
            <a:noFill/>
          </a:ln>
        </p:spPr>
      </p:pic>
      <p:pic>
        <p:nvPicPr>
          <p:cNvPr id="9" name="Google Shape;91;p15" descr="A green plant growing out of dirt&#10;&#10;AI-generated content may be incorrect." title="IMG_0774.PNG">
            <a:extLst>
              <a:ext uri="{FF2B5EF4-FFF2-40B4-BE49-F238E27FC236}">
                <a16:creationId xmlns:a16="http://schemas.microsoft.com/office/drawing/2014/main" id="{FABB82D0-2F3E-6787-52D1-C549558489F8}"/>
              </a:ext>
            </a:extLst>
          </p:cNvPr>
          <p:cNvPicPr preferRelativeResize="0"/>
          <p:nvPr/>
        </p:nvPicPr>
        <p:blipFill rotWithShape="1">
          <a:blip r:embed="rId6">
            <a:alphaModFix/>
          </a:blip>
          <a:srcRect t="2005" b="2015"/>
          <a:stretch/>
        </p:blipFill>
        <p:spPr>
          <a:xfrm rot="21220560">
            <a:off x="-156195" y="840768"/>
            <a:ext cx="890321" cy="648822"/>
          </a:xfrm>
          <a:prstGeom prst="rect">
            <a:avLst/>
          </a:prstGeom>
          <a:noFill/>
          <a:ln>
            <a:noFill/>
          </a:ln>
        </p:spPr>
      </p:pic>
      <p:sp>
        <p:nvSpPr>
          <p:cNvPr id="13" name="Google Shape;72;p14">
            <a:extLst>
              <a:ext uri="{FF2B5EF4-FFF2-40B4-BE49-F238E27FC236}">
                <a16:creationId xmlns:a16="http://schemas.microsoft.com/office/drawing/2014/main" id="{488C9225-92F2-BF35-F711-21E00305A6F3}"/>
              </a:ext>
            </a:extLst>
          </p:cNvPr>
          <p:cNvSpPr txBox="1"/>
          <p:nvPr/>
        </p:nvSpPr>
        <p:spPr>
          <a:xfrm>
            <a:off x="364105" y="1792508"/>
            <a:ext cx="8274329" cy="2707454"/>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a:tabLst/>
              <a:defRPr/>
            </a:pPr>
            <a:r>
              <a:rPr lang="en-GB" sz="1600" kern="150">
                <a:solidFill>
                  <a:schemeClr val="tx1"/>
                </a:solidFill>
                <a:latin typeface="Tw Cen MT" panose="020B0602020104020603" pitchFamily="34" charset="0"/>
                <a:cs typeface="Calibri"/>
                <a:sym typeface="Gellix SemiBold"/>
              </a:rPr>
              <a:t>Tea is the world’s most popular drink, in Britain alone we drink over 100 million cups of tea every day. The comfort of a cup of tea connects people of all backgrounds across the UK. From the ritual of an afternoon tea to the simplicity of a builder’s brew, the great British cuppa is a longstanding part of our national identity. The tea we drink also has the potential to contribute to rural development, water access, improve education outcomes, empower women and – ultimately – change lives. </a:t>
            </a:r>
          </a:p>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a:tabLst/>
              <a:defRPr/>
            </a:pPr>
            <a:endParaRPr lang="en-GB" sz="1600" kern="150">
              <a:solidFill>
                <a:schemeClr val="tx1"/>
              </a:solidFill>
              <a:latin typeface="Tw Cen MT" panose="020B0602020104020603" pitchFamily="34" charset="0"/>
              <a:cs typeface="Calibri"/>
              <a:sym typeface="Gellix SemiBold"/>
            </a:endParaRPr>
          </a:p>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a:tabLst/>
              <a:defRPr/>
            </a:pPr>
            <a:r>
              <a:rPr lang="en-GB" sz="1600" kern="150">
                <a:solidFill>
                  <a:schemeClr val="tx1"/>
                </a:solidFill>
                <a:latin typeface="Tw Cen MT" panose="020B0602020104020603" pitchFamily="34" charset="0"/>
                <a:cs typeface="Calibri"/>
                <a:sym typeface="Gellix SemiBold"/>
              </a:rPr>
              <a:t>But right now, too little of the money in the tea industry goes back to the people who grow and pick our tea. As tea drinkers, we have become used to paying very little for our cup of tea. The price of an average tea bag today is just around two or three pence, while behind that cup, the cost to grow and pick our tea is increasing. </a:t>
            </a:r>
            <a:endParaRPr lang="en-GB" sz="1600" kern="150">
              <a:solidFill>
                <a:schemeClr val="tx1"/>
              </a:solidFill>
              <a:latin typeface="Tw Cen MT" panose="020B0602020104020603" pitchFamily="34" charset="0"/>
              <a:cs typeface="Calibri"/>
            </a:endParaRPr>
          </a:p>
        </p:txBody>
      </p:sp>
      <p:sp>
        <p:nvSpPr>
          <p:cNvPr id="4" name="Google Shape;123;p19">
            <a:extLst>
              <a:ext uri="{FF2B5EF4-FFF2-40B4-BE49-F238E27FC236}">
                <a16:creationId xmlns:a16="http://schemas.microsoft.com/office/drawing/2014/main" id="{9E6C9714-8DE3-7626-BD52-F3BFF684F39A}"/>
              </a:ext>
            </a:extLst>
          </p:cNvPr>
          <p:cNvSpPr txBox="1"/>
          <p:nvPr/>
        </p:nvSpPr>
        <p:spPr>
          <a:xfrm>
            <a:off x="2191283" y="795607"/>
            <a:ext cx="5478900" cy="732885"/>
          </a:xfrm>
          <a:prstGeom prst="rect">
            <a:avLst/>
          </a:prstGeom>
          <a:noFill/>
          <a:ln>
            <a:noFill/>
          </a:ln>
        </p:spPr>
        <p:txBody>
          <a:bodyPr spcFirstLastPara="1" wrap="square" lIns="91425" tIns="91425" rIns="91425" bIns="91425" anchor="t" anchorCtr="0">
            <a:normAutofit fontScale="92500"/>
          </a:bodyPr>
          <a:lstStyle/>
          <a:p>
            <a:pPr algn="ctr">
              <a:lnSpc>
                <a:spcPct val="150000"/>
              </a:lnSpc>
              <a:buSzPct val="64705"/>
              <a:defRPr/>
            </a:pPr>
            <a:r>
              <a:rPr lang="en-GB" sz="2600" b="1" kern="150">
                <a:solidFill>
                  <a:schemeClr val="tx1"/>
                </a:solidFill>
                <a:latin typeface="Tw Cen MT" panose="020B0602020104020603" pitchFamily="34" charset="0"/>
                <a:cs typeface="Calibri"/>
                <a:sym typeface="Figtree"/>
              </a:rPr>
              <a:t>Campaign Key </a:t>
            </a:r>
            <a:r>
              <a:rPr lang="en-GB" sz="2600" b="1" kern="150" err="1">
                <a:solidFill>
                  <a:schemeClr val="tx1"/>
                </a:solidFill>
                <a:latin typeface="Tw Cen MT" panose="020B0602020104020603" pitchFamily="34" charset="0"/>
                <a:cs typeface="Calibri"/>
                <a:sym typeface="Figtree"/>
              </a:rPr>
              <a:t>Messag</a:t>
            </a:r>
            <a:r>
              <a:rPr lang="en-GB" sz="2600" b="1" noProof="0">
                <a:solidFill>
                  <a:srgbClr val="1E1E1E"/>
                </a:solidFill>
                <a:latin typeface="Tw Cen MT" panose="020B0602020104020603" pitchFamily="34" charset="0"/>
                <a:sym typeface="Figtree"/>
              </a:rPr>
              <a:t>es</a:t>
            </a:r>
          </a:p>
        </p:txBody>
      </p:sp>
    </p:spTree>
    <p:extLst>
      <p:ext uri="{BB962C8B-B14F-4D97-AF65-F5344CB8AC3E}">
        <p14:creationId xmlns:p14="http://schemas.microsoft.com/office/powerpoint/2010/main" val="176327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FD48"/>
        </a:solidFill>
        <a:effectLst/>
      </p:bgPr>
    </p:bg>
    <p:spTree>
      <p:nvGrpSpPr>
        <p:cNvPr id="1" name="Shape 121">
          <a:extLst>
            <a:ext uri="{FF2B5EF4-FFF2-40B4-BE49-F238E27FC236}">
              <a16:creationId xmlns:a16="http://schemas.microsoft.com/office/drawing/2014/main" id="{0505FA74-9DAF-A362-10A3-8FFCA70DC9E9}"/>
            </a:ext>
          </a:extLst>
        </p:cNvPr>
        <p:cNvGrpSpPr/>
        <p:nvPr/>
      </p:nvGrpSpPr>
      <p:grpSpPr>
        <a:xfrm>
          <a:off x="0" y="0"/>
          <a:ext cx="0" cy="0"/>
          <a:chOff x="0" y="0"/>
          <a:chExt cx="0" cy="0"/>
        </a:xfrm>
      </p:grpSpPr>
      <p:sp>
        <p:nvSpPr>
          <p:cNvPr id="123" name="Google Shape;123;p19">
            <a:extLst>
              <a:ext uri="{FF2B5EF4-FFF2-40B4-BE49-F238E27FC236}">
                <a16:creationId xmlns:a16="http://schemas.microsoft.com/office/drawing/2014/main" id="{C3E0C949-8ED7-EBAA-0E5E-6DD5C8E5D11D}"/>
              </a:ext>
            </a:extLst>
          </p:cNvPr>
          <p:cNvSpPr txBox="1"/>
          <p:nvPr/>
        </p:nvSpPr>
        <p:spPr>
          <a:xfrm>
            <a:off x="2191283" y="483880"/>
            <a:ext cx="5478900" cy="732885"/>
          </a:xfrm>
          <a:prstGeom prst="rect">
            <a:avLst/>
          </a:prstGeom>
          <a:noFill/>
          <a:ln>
            <a:noFill/>
          </a:ln>
        </p:spPr>
        <p:txBody>
          <a:bodyPr spcFirstLastPara="1" wrap="square" lIns="91425" tIns="91425" rIns="91425" bIns="91425" anchor="t" anchorCtr="0">
            <a:normAutofit fontScale="92500"/>
          </a:bodyPr>
          <a:lstStyle/>
          <a:p>
            <a:pPr algn="ctr">
              <a:lnSpc>
                <a:spcPct val="150000"/>
              </a:lnSpc>
              <a:buSzPct val="64705"/>
              <a:defRPr/>
            </a:pPr>
            <a:r>
              <a:rPr lang="en-GB" sz="2600" b="1" kern="150">
                <a:solidFill>
                  <a:schemeClr val="tx1"/>
                </a:solidFill>
                <a:latin typeface="Tw Cen MT" panose="020B0602020104020603" pitchFamily="34" charset="0"/>
                <a:cs typeface="Calibri"/>
                <a:sym typeface="Figtree"/>
              </a:rPr>
              <a:t>Campaign Key </a:t>
            </a:r>
            <a:r>
              <a:rPr lang="en-GB" sz="2600" b="1" kern="150" err="1">
                <a:solidFill>
                  <a:schemeClr val="tx1"/>
                </a:solidFill>
                <a:latin typeface="Tw Cen MT" panose="020B0602020104020603" pitchFamily="34" charset="0"/>
                <a:cs typeface="Calibri"/>
                <a:sym typeface="Figtree"/>
              </a:rPr>
              <a:t>Messag</a:t>
            </a:r>
            <a:r>
              <a:rPr lang="en-GB" sz="2600" b="1" noProof="0">
                <a:solidFill>
                  <a:srgbClr val="1E1E1E"/>
                </a:solidFill>
                <a:latin typeface="Tw Cen MT" panose="020B0602020104020603" pitchFamily="34" charset="0"/>
                <a:sym typeface="Figtree"/>
              </a:rPr>
              <a:t>es</a:t>
            </a:r>
          </a:p>
        </p:txBody>
      </p:sp>
      <p:pic>
        <p:nvPicPr>
          <p:cNvPr id="124" name="Google Shape;124;p19" title="fairtrade-logo.png">
            <a:extLst>
              <a:ext uri="{FF2B5EF4-FFF2-40B4-BE49-F238E27FC236}">
                <a16:creationId xmlns:a16="http://schemas.microsoft.com/office/drawing/2014/main" id="{5634C4BD-3A75-7A47-4FD8-02F4D4D17A3A}"/>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pic>
        <p:nvPicPr>
          <p:cNvPr id="3" name="Picture 2" descr="A white sign with black text&#10;&#10;AI-generated content may be incorrect.">
            <a:extLst>
              <a:ext uri="{FF2B5EF4-FFF2-40B4-BE49-F238E27FC236}">
                <a16:creationId xmlns:a16="http://schemas.microsoft.com/office/drawing/2014/main" id="{111250EB-D751-53D6-44F9-FFA59428041B}"/>
              </a:ext>
            </a:extLst>
          </p:cNvPr>
          <p:cNvPicPr>
            <a:picLocks noChangeAspect="1"/>
          </p:cNvPicPr>
          <p:nvPr/>
        </p:nvPicPr>
        <p:blipFill>
          <a:blip r:embed="rId4"/>
          <a:stretch>
            <a:fillRect/>
          </a:stretch>
        </p:blipFill>
        <p:spPr>
          <a:xfrm>
            <a:off x="240250" y="113410"/>
            <a:ext cx="1682967" cy="1051769"/>
          </a:xfrm>
          <a:prstGeom prst="rect">
            <a:avLst/>
          </a:prstGeom>
        </p:spPr>
      </p:pic>
      <p:pic>
        <p:nvPicPr>
          <p:cNvPr id="7" name="Google Shape;89;p15" descr="A purple cup of tea with a tea bag on a green plate&#10;&#10;AI-generated content may be incorrect." title="IMG_0799.PNG">
            <a:extLst>
              <a:ext uri="{FF2B5EF4-FFF2-40B4-BE49-F238E27FC236}">
                <a16:creationId xmlns:a16="http://schemas.microsoft.com/office/drawing/2014/main" id="{D4E371BB-AA91-83B8-2DE1-988DC8172095}"/>
              </a:ext>
            </a:extLst>
          </p:cNvPr>
          <p:cNvPicPr preferRelativeResize="0"/>
          <p:nvPr/>
        </p:nvPicPr>
        <p:blipFill rotWithShape="1">
          <a:blip r:embed="rId5">
            <a:alphaModFix/>
          </a:blip>
          <a:srcRect l="10870" r="10870"/>
          <a:stretch/>
        </p:blipFill>
        <p:spPr>
          <a:xfrm rot="21599974">
            <a:off x="1657902" y="-153075"/>
            <a:ext cx="530628" cy="719623"/>
          </a:xfrm>
          <a:prstGeom prst="rect">
            <a:avLst/>
          </a:prstGeom>
          <a:noFill/>
          <a:ln>
            <a:noFill/>
          </a:ln>
        </p:spPr>
      </p:pic>
      <p:pic>
        <p:nvPicPr>
          <p:cNvPr id="9" name="Google Shape;91;p15" descr="A green plant growing out of dirt&#10;&#10;AI-generated content may be incorrect." title="IMG_0774.PNG">
            <a:extLst>
              <a:ext uri="{FF2B5EF4-FFF2-40B4-BE49-F238E27FC236}">
                <a16:creationId xmlns:a16="http://schemas.microsoft.com/office/drawing/2014/main" id="{3F90A70A-19A2-31E9-F6C7-42253EB0D691}"/>
              </a:ext>
            </a:extLst>
          </p:cNvPr>
          <p:cNvPicPr preferRelativeResize="0"/>
          <p:nvPr/>
        </p:nvPicPr>
        <p:blipFill rotWithShape="1">
          <a:blip r:embed="rId6">
            <a:alphaModFix/>
          </a:blip>
          <a:srcRect t="2005" b="2015"/>
          <a:stretch/>
        </p:blipFill>
        <p:spPr>
          <a:xfrm rot="21220560">
            <a:off x="-156195" y="840768"/>
            <a:ext cx="890321" cy="648822"/>
          </a:xfrm>
          <a:prstGeom prst="rect">
            <a:avLst/>
          </a:prstGeom>
          <a:noFill/>
          <a:ln>
            <a:noFill/>
          </a:ln>
        </p:spPr>
      </p:pic>
      <p:sp>
        <p:nvSpPr>
          <p:cNvPr id="13" name="Google Shape;72;p14">
            <a:extLst>
              <a:ext uri="{FF2B5EF4-FFF2-40B4-BE49-F238E27FC236}">
                <a16:creationId xmlns:a16="http://schemas.microsoft.com/office/drawing/2014/main" id="{248047D6-F536-E30C-5D04-771DEA2818E8}"/>
              </a:ext>
            </a:extLst>
          </p:cNvPr>
          <p:cNvSpPr txBox="1"/>
          <p:nvPr/>
        </p:nvSpPr>
        <p:spPr>
          <a:xfrm>
            <a:off x="492727" y="1533197"/>
            <a:ext cx="8274329" cy="2707454"/>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startAt="3"/>
              <a:tabLst/>
              <a:defRPr/>
            </a:pPr>
            <a:r>
              <a:rPr lang="en-GB" sz="1600" kern="150">
                <a:solidFill>
                  <a:schemeClr val="tx1"/>
                </a:solidFill>
                <a:latin typeface="Tw Cen MT" panose="020B0602020104020603" pitchFamily="34" charset="0"/>
                <a:cs typeface="Calibri"/>
                <a:sym typeface="Gellix SemiBold"/>
              </a:rPr>
              <a:t>A small number of companies dominate the tea industry  from crop to cup.  But, despite high levels of unstable work, low incomes and wages, gender discrimination and unsafe working conditions, most businesses are still not taking responsibility for the impact their purchasing practices have on the people in their supply chains. Urgent action is needed to support the people at the end of these supply chains to create positive change for themselves, their communities and our shared environment. </a:t>
            </a:r>
            <a:endParaRPr lang="en-US" sz="1600">
              <a:solidFill>
                <a:schemeClr val="tx1"/>
              </a:solidFill>
              <a:latin typeface="Tw Cen MT" panose="020B0602020104020603" pitchFamily="34" charset="0"/>
            </a:endParaRPr>
          </a:p>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startAt="3"/>
              <a:tabLst/>
              <a:defRPr/>
            </a:pPr>
            <a:endParaRPr lang="en-GB" sz="1600" kern="150">
              <a:solidFill>
                <a:schemeClr val="tx1"/>
              </a:solidFill>
              <a:latin typeface="Tw Cen MT" panose="020B0602020104020603" pitchFamily="34" charset="0"/>
              <a:cs typeface="Calibri"/>
            </a:endParaRPr>
          </a:p>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startAt="3"/>
              <a:tabLst/>
              <a:defRPr/>
            </a:pPr>
            <a:r>
              <a:rPr lang="en-GB" sz="1600" kern="150">
                <a:solidFill>
                  <a:schemeClr val="tx1"/>
                </a:solidFill>
                <a:latin typeface="Tw Cen MT" panose="020B0602020104020603" pitchFamily="34" charset="0"/>
                <a:cs typeface="Calibri"/>
                <a:sym typeface="Gellix SemiBold"/>
              </a:rPr>
              <a:t>Today, the tea industry has many complex and deeply entrenched issues, driven by an unequal trading system where the power remains in the hands of the few. And it will require a collective effort to change the future for the people behind Britain’s favourite drink.</a:t>
            </a:r>
            <a:endParaRPr lang="en-GB" sz="1600" kern="150">
              <a:solidFill>
                <a:schemeClr val="tx1"/>
              </a:solidFill>
              <a:latin typeface="Tw Cen MT" panose="020B0602020104020603" pitchFamily="34" charset="0"/>
              <a:cs typeface="Calibri"/>
            </a:endParaRPr>
          </a:p>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startAt="3"/>
              <a:tabLst/>
              <a:defRPr/>
            </a:pPr>
            <a:endParaRPr lang="en-GB" sz="1600" kern="150">
              <a:solidFill>
                <a:schemeClr val="tx1"/>
              </a:solidFill>
              <a:latin typeface="Tw Cen MT" panose="020B0602020104020603" pitchFamily="34" charset="0"/>
              <a:cs typeface="Calibri"/>
            </a:endParaRPr>
          </a:p>
          <a:p>
            <a:pPr marL="342900" marR="0" lvl="0" indent="-342900" algn="l" defTabSz="914400" rtl="0" eaLnBrk="0" fontAlgn="base" latinLnBrk="0" hangingPunct="0">
              <a:lnSpc>
                <a:spcPct val="100000"/>
              </a:lnSpc>
              <a:spcBef>
                <a:spcPts val="0"/>
              </a:spcBef>
              <a:spcAft>
                <a:spcPts val="0"/>
              </a:spcAft>
              <a:buClrTx/>
              <a:buSzPct val="100000"/>
              <a:buFont typeface="+mj-lt"/>
              <a:buAutoNum type="arabicPeriod" startAt="3"/>
              <a:tabLst/>
              <a:defRPr/>
            </a:pPr>
            <a:r>
              <a:rPr lang="en-GB" sz="1600" kern="150">
                <a:solidFill>
                  <a:schemeClr val="tx1"/>
                </a:solidFill>
                <a:latin typeface="Tw Cen MT" panose="020B0602020104020603" pitchFamily="34" charset="0"/>
                <a:cs typeface="Calibri"/>
                <a:sym typeface="Gellix SemiBold"/>
              </a:rPr>
              <a:t>Together, Governments, businesses and communities can work alongside tea growers and pickers. We can raise low tea prices, increase pay and demand human rights for the people behind the tea we drink.</a:t>
            </a:r>
            <a:endParaRPr lang="en-GB" sz="1600" kern="150">
              <a:solidFill>
                <a:schemeClr val="tx1"/>
              </a:solidFill>
              <a:latin typeface="Tw Cen MT" panose="020B0602020104020603" pitchFamily="34" charset="0"/>
              <a:cs typeface="Calibri"/>
            </a:endParaRPr>
          </a:p>
        </p:txBody>
      </p:sp>
    </p:spTree>
    <p:extLst>
      <p:ext uri="{BB962C8B-B14F-4D97-AF65-F5344CB8AC3E}">
        <p14:creationId xmlns:p14="http://schemas.microsoft.com/office/powerpoint/2010/main" val="3142391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FF47"/>
        </a:solidFill>
        <a:effectLst/>
      </p:bgPr>
    </p:bg>
    <p:spTree>
      <p:nvGrpSpPr>
        <p:cNvPr id="1" name="Shape 637"/>
        <p:cNvGrpSpPr/>
        <p:nvPr/>
      </p:nvGrpSpPr>
      <p:grpSpPr>
        <a:xfrm>
          <a:off x="0" y="0"/>
          <a:ext cx="0" cy="0"/>
          <a:chOff x="0" y="0"/>
          <a:chExt cx="0" cy="0"/>
        </a:xfrm>
      </p:grpSpPr>
      <p:sp>
        <p:nvSpPr>
          <p:cNvPr id="5" name="Google Shape;651;p61">
            <a:extLst>
              <a:ext uri="{FF2B5EF4-FFF2-40B4-BE49-F238E27FC236}">
                <a16:creationId xmlns:a16="http://schemas.microsoft.com/office/drawing/2014/main" id="{F331B356-0640-B096-94C6-72BF7E7FA864}"/>
              </a:ext>
            </a:extLst>
          </p:cNvPr>
          <p:cNvSpPr/>
          <p:nvPr/>
        </p:nvSpPr>
        <p:spPr>
          <a:xfrm>
            <a:off x="125" y="7829"/>
            <a:ext cx="9143875" cy="5143500"/>
          </a:xfrm>
          <a:prstGeom prst="rect">
            <a:avLst/>
          </a:prstGeom>
          <a:solidFill>
            <a:srgbClr val="0FC0F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lang="en-GB" noProof="0">
              <a:latin typeface="Tw Cen MT" panose="020B0602020104020603" pitchFamily="34" charset="0"/>
            </a:endParaRPr>
          </a:p>
        </p:txBody>
      </p:sp>
      <p:pic>
        <p:nvPicPr>
          <p:cNvPr id="9" name="Picture 8" descr="A black and white sign with black text&#10;&#10;AI-generated content may be incorrect.">
            <a:extLst>
              <a:ext uri="{FF2B5EF4-FFF2-40B4-BE49-F238E27FC236}">
                <a16:creationId xmlns:a16="http://schemas.microsoft.com/office/drawing/2014/main" id="{B3676446-F1D7-5844-46F8-8C1B9877D2DF}"/>
              </a:ext>
            </a:extLst>
          </p:cNvPr>
          <p:cNvPicPr>
            <a:picLocks noChangeAspect="1"/>
          </p:cNvPicPr>
          <p:nvPr/>
        </p:nvPicPr>
        <p:blipFill>
          <a:blip r:embed="rId3"/>
          <a:stretch>
            <a:fillRect/>
          </a:stretch>
        </p:blipFill>
        <p:spPr>
          <a:xfrm>
            <a:off x="2112996" y="1763999"/>
            <a:ext cx="4644001" cy="1615501"/>
          </a:xfrm>
          <a:prstGeom prst="rect">
            <a:avLst/>
          </a:prstGeom>
        </p:spPr>
      </p:pic>
      <p:pic>
        <p:nvPicPr>
          <p:cNvPr id="639" name="Google Shape;639;p60" title="fairtrade-logo.png"/>
          <p:cNvPicPr preferRelativeResize="0"/>
          <p:nvPr/>
        </p:nvPicPr>
        <p:blipFill>
          <a:blip r:embed="rId4">
            <a:alphaModFix/>
          </a:blip>
          <a:stretch>
            <a:fillRect/>
          </a:stretch>
        </p:blipFill>
        <p:spPr>
          <a:xfrm>
            <a:off x="8373119" y="280200"/>
            <a:ext cx="530631" cy="572700"/>
          </a:xfrm>
          <a:prstGeom prst="rect">
            <a:avLst/>
          </a:prstGeom>
          <a:noFill/>
          <a:ln>
            <a:noFill/>
          </a:ln>
        </p:spPr>
      </p:pic>
      <p:pic>
        <p:nvPicPr>
          <p:cNvPr id="640" name="Google Shape;640;p60" title="IMG_0828.PNG"/>
          <p:cNvPicPr preferRelativeResize="0"/>
          <p:nvPr/>
        </p:nvPicPr>
        <p:blipFill rotWithShape="1">
          <a:blip r:embed="rId5">
            <a:alphaModFix/>
          </a:blip>
          <a:srcRect l="729" r="729"/>
          <a:stretch/>
        </p:blipFill>
        <p:spPr>
          <a:xfrm rot="524173">
            <a:off x="5115631" y="-41170"/>
            <a:ext cx="2490214" cy="2721903"/>
          </a:xfrm>
          <a:prstGeom prst="rect">
            <a:avLst/>
          </a:prstGeom>
          <a:noFill/>
          <a:ln>
            <a:noFill/>
          </a:ln>
        </p:spPr>
      </p:pic>
      <p:pic>
        <p:nvPicPr>
          <p:cNvPr id="641" name="Google Shape;641;p60" title="IMG_0773.PNG"/>
          <p:cNvPicPr preferRelativeResize="0"/>
          <p:nvPr/>
        </p:nvPicPr>
        <p:blipFill rotWithShape="1">
          <a:blip r:embed="rId6">
            <a:alphaModFix/>
          </a:blip>
          <a:srcRect/>
          <a:stretch/>
        </p:blipFill>
        <p:spPr>
          <a:xfrm rot="20895906">
            <a:off x="4652057" y="3438398"/>
            <a:ext cx="1452961" cy="1570392"/>
          </a:xfrm>
          <a:prstGeom prst="rect">
            <a:avLst/>
          </a:prstGeom>
          <a:noFill/>
          <a:ln>
            <a:noFill/>
          </a:ln>
        </p:spPr>
      </p:pic>
      <p:pic>
        <p:nvPicPr>
          <p:cNvPr id="642" name="Google Shape;642;p60" title="IMG_0762.PNG"/>
          <p:cNvPicPr preferRelativeResize="0"/>
          <p:nvPr/>
        </p:nvPicPr>
        <p:blipFill rotWithShape="1">
          <a:blip r:embed="rId7">
            <a:alphaModFix/>
          </a:blip>
          <a:srcRect t="4685" b="4685"/>
          <a:stretch/>
        </p:blipFill>
        <p:spPr>
          <a:xfrm rot="20613014">
            <a:off x="603460" y="2408675"/>
            <a:ext cx="2134223" cy="2155729"/>
          </a:xfrm>
          <a:prstGeom prst="rect">
            <a:avLst/>
          </a:prstGeom>
          <a:noFill/>
          <a:ln>
            <a:noFill/>
          </a:ln>
        </p:spPr>
      </p:pic>
      <p:sp>
        <p:nvSpPr>
          <p:cNvPr id="2" name="Rectangle 1">
            <a:extLst>
              <a:ext uri="{FF2B5EF4-FFF2-40B4-BE49-F238E27FC236}">
                <a16:creationId xmlns:a16="http://schemas.microsoft.com/office/drawing/2014/main" id="{F9D52D58-ACF2-4DC2-E9C4-BDA018E88792}"/>
              </a:ext>
            </a:extLst>
          </p:cNvPr>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noProof="0">
              <a:latin typeface="Tw Cen MT" panose="020B0602020104020603" pitchFamily="34" charset="0"/>
            </a:endParaRPr>
          </a:p>
        </p:txBody>
      </p:sp>
      <p:pic>
        <p:nvPicPr>
          <p:cNvPr id="4" name="Picture 3" descr="A black and white sign with white text&#10;&#10;AI-generated content may be incorrect.">
            <a:extLst>
              <a:ext uri="{FF2B5EF4-FFF2-40B4-BE49-F238E27FC236}">
                <a16:creationId xmlns:a16="http://schemas.microsoft.com/office/drawing/2014/main" id="{58860B9A-3A29-9707-5B42-DC09EDAEAA73}"/>
              </a:ext>
            </a:extLst>
          </p:cNvPr>
          <p:cNvPicPr>
            <a:picLocks noChangeAspect="1"/>
          </p:cNvPicPr>
          <p:nvPr/>
        </p:nvPicPr>
        <p:blipFill>
          <a:blip r:embed="rId8"/>
          <a:stretch>
            <a:fillRect/>
          </a:stretch>
        </p:blipFill>
        <p:spPr>
          <a:xfrm rot="1020000">
            <a:off x="1111359" y="929990"/>
            <a:ext cx="1996989" cy="8565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7">
          <a:extLst>
            <a:ext uri="{FF2B5EF4-FFF2-40B4-BE49-F238E27FC236}">
              <a16:creationId xmlns:a16="http://schemas.microsoft.com/office/drawing/2014/main" id="{8677278E-7007-8553-3BF1-3BFBF1C724DB}"/>
            </a:ext>
          </a:extLst>
        </p:cNvPr>
        <p:cNvGrpSpPr/>
        <p:nvPr/>
      </p:nvGrpSpPr>
      <p:grpSpPr>
        <a:xfrm>
          <a:off x="0" y="0"/>
          <a:ext cx="0" cy="0"/>
          <a:chOff x="0" y="0"/>
          <a:chExt cx="0" cy="0"/>
        </a:xfrm>
      </p:grpSpPr>
      <p:sp>
        <p:nvSpPr>
          <p:cNvPr id="648" name="Google Shape;648;p61">
            <a:extLst>
              <a:ext uri="{FF2B5EF4-FFF2-40B4-BE49-F238E27FC236}">
                <a16:creationId xmlns:a16="http://schemas.microsoft.com/office/drawing/2014/main" id="{92698C74-0CD0-343A-E3BB-4D73D93630AD}"/>
              </a:ext>
            </a:extLst>
          </p:cNvPr>
          <p:cNvSpPr txBox="1"/>
          <p:nvPr/>
        </p:nvSpPr>
        <p:spPr>
          <a:xfrm>
            <a:off x="150600" y="2571750"/>
            <a:ext cx="2059800" cy="234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200" noProof="0">
              <a:solidFill>
                <a:schemeClr val="dk2"/>
              </a:solidFill>
              <a:latin typeface="Tw Cen MT" panose="020B0602020104020603" pitchFamily="34" charset="0"/>
            </a:endParaRPr>
          </a:p>
          <a:p>
            <a:pPr marL="0" lvl="0" indent="0" algn="l" rtl="0">
              <a:spcBef>
                <a:spcPts val="0"/>
              </a:spcBef>
              <a:spcAft>
                <a:spcPts val="0"/>
              </a:spcAft>
              <a:buNone/>
            </a:pPr>
            <a:endParaRPr lang="en-GB" sz="1800" noProof="0">
              <a:solidFill>
                <a:schemeClr val="dk2"/>
              </a:solidFill>
              <a:latin typeface="Tw Cen MT" panose="020B0602020104020603" pitchFamily="34" charset="0"/>
            </a:endParaRPr>
          </a:p>
        </p:txBody>
      </p:sp>
      <p:sp>
        <p:nvSpPr>
          <p:cNvPr id="651" name="Google Shape;651;p61">
            <a:extLst>
              <a:ext uri="{FF2B5EF4-FFF2-40B4-BE49-F238E27FC236}">
                <a16:creationId xmlns:a16="http://schemas.microsoft.com/office/drawing/2014/main" id="{15C978DC-1E5F-E49A-DC70-116A32A95956}"/>
              </a:ext>
            </a:extLst>
          </p:cNvPr>
          <p:cNvSpPr/>
          <p:nvPr/>
        </p:nvSpPr>
        <p:spPr>
          <a:xfrm>
            <a:off x="125" y="0"/>
            <a:ext cx="9143875" cy="5143500"/>
          </a:xfrm>
          <a:prstGeom prst="rect">
            <a:avLst/>
          </a:prstGeom>
          <a:solidFill>
            <a:srgbClr val="0FC0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en-GB" noProof="0">
              <a:latin typeface="Tw Cen MT" panose="020B0602020104020603" pitchFamily="34" charset="0"/>
            </a:endParaRPr>
          </a:p>
        </p:txBody>
      </p:sp>
      <p:pic>
        <p:nvPicPr>
          <p:cNvPr id="654" name="Google Shape;654;p61" title="fairtrade-logo.png">
            <a:extLst>
              <a:ext uri="{FF2B5EF4-FFF2-40B4-BE49-F238E27FC236}">
                <a16:creationId xmlns:a16="http://schemas.microsoft.com/office/drawing/2014/main" id="{1C4F7A1A-638A-9C7D-6144-4403D27FA009}"/>
              </a:ext>
            </a:extLst>
          </p:cNvPr>
          <p:cNvPicPr preferRelativeResize="0"/>
          <p:nvPr/>
        </p:nvPicPr>
        <p:blipFill>
          <a:blip r:embed="rId3">
            <a:alphaModFix/>
          </a:blip>
          <a:stretch>
            <a:fillRect/>
          </a:stretch>
        </p:blipFill>
        <p:spPr>
          <a:xfrm>
            <a:off x="8373119" y="280200"/>
            <a:ext cx="530631" cy="572700"/>
          </a:xfrm>
          <a:prstGeom prst="rect">
            <a:avLst/>
          </a:prstGeom>
          <a:noFill/>
          <a:ln>
            <a:noFill/>
          </a:ln>
        </p:spPr>
      </p:pic>
      <p:sp>
        <p:nvSpPr>
          <p:cNvPr id="7" name="TextBox 6">
            <a:extLst>
              <a:ext uri="{FF2B5EF4-FFF2-40B4-BE49-F238E27FC236}">
                <a16:creationId xmlns:a16="http://schemas.microsoft.com/office/drawing/2014/main" id="{197DF275-50FD-49C5-6520-01917DA34465}"/>
              </a:ext>
            </a:extLst>
          </p:cNvPr>
          <p:cNvSpPr txBox="1"/>
          <p:nvPr/>
        </p:nvSpPr>
        <p:spPr>
          <a:xfrm>
            <a:off x="1866008" y="280200"/>
            <a:ext cx="5193862" cy="747769"/>
          </a:xfrm>
          <a:prstGeom prst="rect">
            <a:avLst/>
          </a:prstGeom>
          <a:noFill/>
        </p:spPr>
        <p:txBody>
          <a:bodyPr wrap="square" lIns="91440" tIns="45720" rIns="91440" bIns="45720" anchor="t">
            <a:spAutoFit/>
          </a:bodyPr>
          <a:lstStyle/>
          <a:p>
            <a:pPr algn="ctr">
              <a:lnSpc>
                <a:spcPct val="115000"/>
              </a:lnSpc>
              <a:spcAft>
                <a:spcPts val="800"/>
              </a:spcAft>
            </a:pPr>
            <a:r>
              <a:rPr lang="en-GB" sz="2400" b="1" kern="150" noProof="0">
                <a:solidFill>
                  <a:schemeClr val="tx1"/>
                </a:solidFill>
                <a:latin typeface="Tw Cen MT" panose="020B0602020104020603" pitchFamily="34" charset="0"/>
                <a:ea typeface="Aptos" panose="020B0004020202020204" pitchFamily="34" charset="0"/>
                <a:cs typeface="Calibri"/>
              </a:rPr>
              <a:t>Do it </a:t>
            </a:r>
            <a:r>
              <a:rPr lang="en-GB" sz="2400" b="1" kern="150">
                <a:solidFill>
                  <a:schemeClr val="tx1"/>
                </a:solidFill>
                <a:latin typeface="Tw Cen MT" panose="020B0602020104020603" pitchFamily="34" charset="0"/>
                <a:cs typeface="Calibri"/>
              </a:rPr>
              <a:t>Fair</a:t>
            </a:r>
            <a:r>
              <a:rPr lang="en-GB" sz="2400" b="1" kern="150" noProof="0">
                <a:solidFill>
                  <a:schemeClr val="tx1"/>
                </a:solidFill>
                <a:latin typeface="Tw Cen MT" panose="020B0602020104020603" pitchFamily="34" charset="0"/>
                <a:ea typeface="Aptos" panose="020B0004020202020204" pitchFamily="34" charset="0"/>
                <a:cs typeface="Calibri"/>
              </a:rPr>
              <a:t>. Brew it Fair.</a:t>
            </a:r>
            <a:br>
              <a:rPr lang="en-GB" sz="1600" kern="150" noProof="0">
                <a:latin typeface="Tw Cen MT" panose="020B0602020104020603" pitchFamily="34" charset="0"/>
                <a:ea typeface="Aptos" panose="020B0004020202020204" pitchFamily="34" charset="0"/>
                <a:cs typeface="Calibri" panose="020F0502020204030204" pitchFamily="34" charset="0"/>
              </a:rPr>
            </a:br>
            <a:endParaRPr lang="en-GB" kern="150" noProof="0">
              <a:solidFill>
                <a:schemeClr val="tx1"/>
              </a:solidFill>
              <a:latin typeface="Tw Cen MT" panose="020B0602020104020603" pitchFamily="34" charset="0"/>
              <a:ea typeface="Aptos" panose="020B0004020202020204" pitchFamily="34" charset="0"/>
              <a:cs typeface="Calibri"/>
            </a:endParaRPr>
          </a:p>
        </p:txBody>
      </p:sp>
      <p:sp>
        <p:nvSpPr>
          <p:cNvPr id="4" name="TextBox 3">
            <a:extLst>
              <a:ext uri="{FF2B5EF4-FFF2-40B4-BE49-F238E27FC236}">
                <a16:creationId xmlns:a16="http://schemas.microsoft.com/office/drawing/2014/main" id="{C45BBA0E-E8DA-7C37-5A7C-4A43D5FACAA2}"/>
              </a:ext>
            </a:extLst>
          </p:cNvPr>
          <p:cNvSpPr txBox="1"/>
          <p:nvPr/>
        </p:nvSpPr>
        <p:spPr>
          <a:xfrm>
            <a:off x="323742" y="922552"/>
            <a:ext cx="8278395" cy="4235327"/>
          </a:xfrm>
          <a:prstGeom prst="rect">
            <a:avLst/>
          </a:prstGeom>
          <a:noFill/>
        </p:spPr>
        <p:txBody>
          <a:bodyPr wrap="square" lIns="91440" tIns="45720" rIns="91440" bIns="45720" anchor="t">
            <a:spAutoFit/>
          </a:bodyPr>
          <a:lstStyle/>
          <a:p>
            <a:r>
              <a:rPr lang="en-GB" b="1" kern="150" noProof="0">
                <a:solidFill>
                  <a:schemeClr val="tx1"/>
                </a:solidFill>
                <a:latin typeface="Tw Cen MT" panose="020B0602020104020603" pitchFamily="34" charset="0"/>
                <a:cs typeface="Calibri"/>
              </a:rPr>
              <a:t>Our focus across all of 2025: Brew it Fair</a:t>
            </a:r>
          </a:p>
          <a:p>
            <a:endParaRPr lang="en-GB" b="1" kern="150" noProof="0">
              <a:solidFill>
                <a:schemeClr val="tx1"/>
              </a:solidFill>
              <a:latin typeface="Tw Cen MT" panose="020B0602020104020603" pitchFamily="34" charset="0"/>
              <a:cs typeface="Calibri"/>
            </a:endParaRPr>
          </a:p>
          <a:p>
            <a:r>
              <a:rPr lang="en-GB" kern="150" noProof="0">
                <a:solidFill>
                  <a:schemeClr val="tx1"/>
                </a:solidFill>
                <a:latin typeface="Tw Cen MT" panose="020B0602020104020603" pitchFamily="34" charset="0"/>
                <a:cs typeface="Calibri"/>
              </a:rPr>
              <a:t>This year, we’re inviting communities to take a closer look at one of Britain’s most beloved rituals – the humble cup of tea – and make a swap that supports fairness, dignity, and sustainability for those who grow it.</a:t>
            </a:r>
            <a:endParaRPr lang="en-GB" noProof="0">
              <a:solidFill>
                <a:schemeClr val="tx1"/>
              </a:solidFill>
              <a:latin typeface="Tw Cen MT" panose="020B0602020104020603" pitchFamily="34" charset="0"/>
            </a:endParaRPr>
          </a:p>
          <a:p>
            <a:endParaRPr lang="en-GB" kern="150" noProof="0">
              <a:solidFill>
                <a:schemeClr val="tx1"/>
              </a:solidFill>
              <a:latin typeface="Tw Cen MT" panose="020B0602020104020603" pitchFamily="34" charset="0"/>
              <a:cs typeface="Calibri"/>
            </a:endParaRPr>
          </a:p>
          <a:p>
            <a:r>
              <a:rPr lang="en-GB" kern="150" noProof="0">
                <a:solidFill>
                  <a:schemeClr val="tx1"/>
                </a:solidFill>
                <a:latin typeface="Tw Cen MT" panose="020B0602020104020603" pitchFamily="34" charset="0"/>
                <a:cs typeface="Calibri"/>
              </a:rPr>
              <a:t>By choosing Fairtrade tea and calling for systemic change in how tea is traded, we can collectively help protect nature, support communities overseas, and ensure the people behind our tea are paid fairly, treated with respect, and able to adapt to climate change. It’s a small act with a powerful ripple effect.</a:t>
            </a:r>
            <a:endParaRPr lang="en-GB" noProof="0">
              <a:solidFill>
                <a:schemeClr val="tx1"/>
              </a:solidFill>
              <a:latin typeface="Tw Cen MT" panose="020B0602020104020603" pitchFamily="34" charset="0"/>
            </a:endParaRPr>
          </a:p>
          <a:p>
            <a:endParaRPr lang="en-GB" kern="150" noProof="0">
              <a:solidFill>
                <a:schemeClr val="tx1"/>
              </a:solidFill>
              <a:latin typeface="Tw Cen MT" panose="020B0602020104020603" pitchFamily="34" charset="0"/>
              <a:cs typeface="Calibri"/>
            </a:endParaRPr>
          </a:p>
          <a:p>
            <a:r>
              <a:rPr lang="en-GB" b="1" kern="150" noProof="0">
                <a:solidFill>
                  <a:schemeClr val="tx1"/>
                </a:solidFill>
                <a:latin typeface="Tw Cen MT" panose="020B0602020104020603" pitchFamily="34" charset="0"/>
                <a:cs typeface="Calibri"/>
              </a:rPr>
              <a:t>How you can get involved in 2025:</a:t>
            </a:r>
          </a:p>
          <a:p>
            <a:endParaRPr lang="en-GB" b="1" kern="150" noProof="0">
              <a:solidFill>
                <a:schemeClr val="tx1"/>
              </a:solidFill>
              <a:latin typeface="Tw Cen MT" panose="020B0602020104020603" pitchFamily="34" charset="0"/>
              <a:cs typeface="Calibri"/>
            </a:endParaRPr>
          </a:p>
          <a:p>
            <a:pPr marL="285750" indent="-285750">
              <a:buChar char="•"/>
            </a:pPr>
            <a:r>
              <a:rPr lang="en-GB" kern="150" noProof="0">
                <a:solidFill>
                  <a:schemeClr val="tx1"/>
                </a:solidFill>
                <a:latin typeface="Tw Cen MT" panose="020B0602020104020603" pitchFamily="34" charset="0"/>
                <a:cs typeface="Calibri"/>
              </a:rPr>
              <a:t>Encourage your community to sign the petition calling on the UK Government to introduce a new law that protects the rights of tea workers and farmers.</a:t>
            </a:r>
          </a:p>
          <a:p>
            <a:pPr marL="285750" indent="-285750">
              <a:buChar char="•"/>
            </a:pPr>
            <a:r>
              <a:rPr lang="en-GB" kern="150" noProof="0">
                <a:solidFill>
                  <a:schemeClr val="tx1"/>
                </a:solidFill>
                <a:latin typeface="Tw Cen MT" panose="020B0602020104020603" pitchFamily="34" charset="0"/>
                <a:cs typeface="Calibri"/>
              </a:rPr>
              <a:t>Ask your MP to support the campaign.</a:t>
            </a:r>
          </a:p>
          <a:p>
            <a:pPr marL="285750" indent="-285750">
              <a:buChar char="•"/>
            </a:pPr>
            <a:r>
              <a:rPr lang="en-GB" kern="150" noProof="0">
                <a:solidFill>
                  <a:schemeClr val="tx1"/>
                </a:solidFill>
                <a:latin typeface="Tw Cen MT" panose="020B0602020104020603" pitchFamily="34" charset="0"/>
                <a:cs typeface="Calibri"/>
              </a:rPr>
              <a:t>Plan tea-themed events using our ideas and resources during Fairtrade Fortnight.</a:t>
            </a:r>
          </a:p>
          <a:p>
            <a:pPr marL="285750" indent="-285750">
              <a:buChar char="•"/>
            </a:pPr>
            <a:r>
              <a:rPr lang="en-GB" kern="150" noProof="0">
                <a:solidFill>
                  <a:schemeClr val="tx1"/>
                </a:solidFill>
                <a:latin typeface="Tw Cen MT" panose="020B0602020104020603" pitchFamily="34" charset="0"/>
                <a:cs typeface="Calibri"/>
              </a:rPr>
              <a:t>Use the Brew it Fair branding and social media graphics to share the message widely.</a:t>
            </a:r>
          </a:p>
          <a:p>
            <a:pPr marL="285750" indent="-285750">
              <a:buChar char="•"/>
            </a:pPr>
            <a:endParaRPr lang="en-GB" kern="150" noProof="0">
              <a:solidFill>
                <a:schemeClr val="tx1"/>
              </a:solidFill>
              <a:latin typeface="Tw Cen MT" panose="020B0602020104020603" pitchFamily="34" charset="0"/>
              <a:cs typeface="Calibri"/>
            </a:endParaRPr>
          </a:p>
          <a:p>
            <a:r>
              <a:rPr lang="en-GB" b="1" kern="150" noProof="0">
                <a:solidFill>
                  <a:schemeClr val="tx1"/>
                </a:solidFill>
                <a:latin typeface="Tw Cen MT" panose="020B0602020104020603" pitchFamily="34" charset="0"/>
                <a:cs typeface="Calibri"/>
              </a:rPr>
              <a:t>Together, let’s brew it fair – for people, planet, and the future.</a:t>
            </a:r>
          </a:p>
          <a:p>
            <a:pPr>
              <a:lnSpc>
                <a:spcPct val="114999"/>
              </a:lnSpc>
              <a:spcAft>
                <a:spcPts val="800"/>
              </a:spcAft>
            </a:pPr>
            <a:endParaRPr lang="en-GB" sz="1600" kern="150" noProof="0">
              <a:latin typeface="Tw Cen MT" panose="020B0602020104020603" pitchFamily="34" charset="0"/>
              <a:cs typeface="Calibri"/>
            </a:endParaRPr>
          </a:p>
        </p:txBody>
      </p:sp>
    </p:spTree>
    <p:extLst>
      <p:ext uri="{BB962C8B-B14F-4D97-AF65-F5344CB8AC3E}">
        <p14:creationId xmlns:p14="http://schemas.microsoft.com/office/powerpoint/2010/main" val="418535453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FTF">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F681E413726C4A945780D9021AA934" ma:contentTypeVersion="18" ma:contentTypeDescription="Create a new document." ma:contentTypeScope="" ma:versionID="6ea31825123b8b234f0d7cb6d94280ba">
  <xsd:schema xmlns:xsd="http://www.w3.org/2001/XMLSchema" xmlns:xs="http://www.w3.org/2001/XMLSchema" xmlns:p="http://schemas.microsoft.com/office/2006/metadata/properties" xmlns:ns2="79816dc2-6a55-4f87-a53d-c9ff036f58e3" xmlns:ns3="0c6b6653-4e07-4b37-96e1-f59bcad85032" targetNamespace="http://schemas.microsoft.com/office/2006/metadata/properties" ma:root="true" ma:fieldsID="3b4fde7c303180f768c9e19ef133e339" ns2:_="" ns3:_="">
    <xsd:import namespace="79816dc2-6a55-4f87-a53d-c9ff036f58e3"/>
    <xsd:import namespace="0c6b6653-4e07-4b37-96e1-f59bcad850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16dc2-6a55-4f87-a53d-c9ff036f5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ac5b8f-eef4-4bcc-9755-3d47f8a28b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6b6653-4e07-4b37-96e1-f59bcad850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6383ab-c474-4405-ac6e-4b6899357313}" ma:internalName="TaxCatchAll" ma:showField="CatchAllData" ma:web="0c6b6653-4e07-4b37-96e1-f59bcad850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9816dc2-6a55-4f87-a53d-c9ff036f58e3">
      <Terms xmlns="http://schemas.microsoft.com/office/infopath/2007/PartnerControls"/>
    </lcf76f155ced4ddcb4097134ff3c332f>
    <TaxCatchAll xmlns="0c6b6653-4e07-4b37-96e1-f59bcad8503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AA14E6-D15D-4F78-988A-2D6916F82802}">
  <ds:schemaRefs>
    <ds:schemaRef ds:uri="0c6b6653-4e07-4b37-96e1-f59bcad85032"/>
    <ds:schemaRef ds:uri="79816dc2-6a55-4f87-a53d-c9ff036f58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B3589E-AF2F-496F-9A71-AEBBDB699C73}">
  <ds:schemaRefs>
    <ds:schemaRef ds:uri="0c6b6653-4e07-4b37-96e1-f59bcad85032"/>
    <ds:schemaRef ds:uri="79816dc2-6a55-4f87-a53d-c9ff036f58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1A0537-F8C2-47C5-8677-7CEDBA7992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24</Slides>
  <Notes>24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Godsmark</dc:creator>
  <cp:revision>1</cp:revision>
  <dcterms:modified xsi:type="dcterms:W3CDTF">2025-05-30T11:50:35Z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0x010100FBF681E413726C4A945780D9021AA934</vt:lpwstr>
  </property>
  <property fmtid="{D5CDD505-2E9C-101B-9397-08002B2CF9AE}" pid="3" name="MediaServiceImageTags">
    <vt:lpwstr/>
  </property>
</Properties>
</file>