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2" r:id="rId4"/>
    <p:sldMasterId id="2147483796" r:id="rId5"/>
    <p:sldMasterId id="2147483648" r:id="rId6"/>
  </p:sldMasterIdLst>
  <p:notesMasterIdLst>
    <p:notesMasterId r:id="rId25"/>
  </p:notesMasterIdLst>
  <p:sldIdLst>
    <p:sldId id="308" r:id="rId7"/>
    <p:sldId id="309" r:id="rId8"/>
    <p:sldId id="325" r:id="rId9"/>
    <p:sldId id="319" r:id="rId10"/>
    <p:sldId id="320" r:id="rId11"/>
    <p:sldId id="336" r:id="rId12"/>
    <p:sldId id="337" r:id="rId13"/>
    <p:sldId id="313" r:id="rId14"/>
    <p:sldId id="326" r:id="rId15"/>
    <p:sldId id="327" r:id="rId16"/>
    <p:sldId id="328" r:id="rId17"/>
    <p:sldId id="330" r:id="rId18"/>
    <p:sldId id="329" r:id="rId19"/>
    <p:sldId id="342" r:id="rId20"/>
    <p:sldId id="341" r:id="rId21"/>
    <p:sldId id="338" r:id="rId22"/>
    <p:sldId id="339" r:id="rId23"/>
    <p:sldId id="34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9438E3D-7F9E-FC89-E82B-7032BF8BECA3}" name="Elena Fernandez-Lee" initials="EF" userId="S::elena.fernandez-lee@fairtrade.org.uk::520bed11-6d88-4446-900d-a99850b931f1" providerId="AD"/>
  <p188:author id="{DF93454E-6DC0-C4D1-3F55-FE3021313883}" name="Sarah Hazlehurst" initials="SH" userId="S::sarah.hazlehurst@fairtrade.org.uk::923e1b39-6092-4e40-abe9-6c1faef4983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FF47"/>
    <a:srgbClr val="11C1FF"/>
    <a:srgbClr val="0FC0FC"/>
    <a:srgbClr val="D5CCC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DB35DD-6CEB-4C5A-A4B7-E06875920834}" v="8" dt="2025-05-29T10:28:05.2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Fernandez-Lee" userId="S::elena.fernandez-lee@fairtrade.org.uk::520bed11-6d88-4446-900d-a99850b931f1" providerId="AD" clId="Web-{59AFA51B-6C7D-7F18-61B7-F07C9E9DB666}"/>
    <pc:docChg chg="modSld">
      <pc:chgData name="Elena Fernandez-Lee" userId="S::elena.fernandez-lee@fairtrade.org.uk::520bed11-6d88-4446-900d-a99850b931f1" providerId="AD" clId="Web-{59AFA51B-6C7D-7F18-61B7-F07C9E9DB666}" dt="2025-05-21T16:22:55.548" v="41" actId="1076"/>
      <pc:docMkLst>
        <pc:docMk/>
      </pc:docMkLst>
      <pc:sldChg chg="addSp delSp modSp">
        <pc:chgData name="Elena Fernandez-Lee" userId="S::elena.fernandez-lee@fairtrade.org.uk::520bed11-6d88-4446-900d-a99850b931f1" providerId="AD" clId="Web-{59AFA51B-6C7D-7F18-61B7-F07C9E9DB666}" dt="2025-05-21T16:20:01.903" v="36" actId="1076"/>
        <pc:sldMkLst>
          <pc:docMk/>
          <pc:sldMk cId="2436004537" sldId="308"/>
        </pc:sldMkLst>
        <pc:picChg chg="add mod ord">
          <ac:chgData name="Elena Fernandez-Lee" userId="S::elena.fernandez-lee@fairtrade.org.uk::520bed11-6d88-4446-900d-a99850b931f1" providerId="AD" clId="Web-{59AFA51B-6C7D-7F18-61B7-F07C9E9DB666}" dt="2025-05-21T16:20:01.903" v="36" actId="1076"/>
          <ac:picMkLst>
            <pc:docMk/>
            <pc:sldMk cId="2436004537" sldId="308"/>
            <ac:picMk id="8" creationId="{096FCA49-FAA0-75E1-7A2F-5D16F29C1498}"/>
          </ac:picMkLst>
        </pc:picChg>
      </pc:sldChg>
      <pc:sldChg chg="addSp delSp modSp">
        <pc:chgData name="Elena Fernandez-Lee" userId="S::elena.fernandez-lee@fairtrade.org.uk::520bed11-6d88-4446-900d-a99850b931f1" providerId="AD" clId="Web-{59AFA51B-6C7D-7F18-61B7-F07C9E9DB666}" dt="2025-05-21T16:22:55.548" v="41" actId="1076"/>
        <pc:sldMkLst>
          <pc:docMk/>
          <pc:sldMk cId="1127349422" sldId="342"/>
        </pc:sldMkLst>
        <pc:spChg chg="add mod">
          <ac:chgData name="Elena Fernandez-Lee" userId="S::elena.fernandez-lee@fairtrade.org.uk::520bed11-6d88-4446-900d-a99850b931f1" providerId="AD" clId="Web-{59AFA51B-6C7D-7F18-61B7-F07C9E9DB666}" dt="2025-05-21T16:13:20.470" v="7" actId="1076"/>
          <ac:spMkLst>
            <pc:docMk/>
            <pc:sldMk cId="1127349422" sldId="342"/>
            <ac:spMk id="4" creationId="{98696887-156F-8C87-7585-6281265680BB}"/>
          </ac:spMkLst>
        </pc:spChg>
        <pc:picChg chg="add mod ord">
          <ac:chgData name="Elena Fernandez-Lee" userId="S::elena.fernandez-lee@fairtrade.org.uk::520bed11-6d88-4446-900d-a99850b931f1" providerId="AD" clId="Web-{59AFA51B-6C7D-7F18-61B7-F07C9E9DB666}" dt="2025-05-21T16:15:05.770" v="21" actId="1076"/>
          <ac:picMkLst>
            <pc:docMk/>
            <pc:sldMk cId="1127349422" sldId="342"/>
            <ac:picMk id="5" creationId="{ED83A970-D9D8-B528-1F67-89C5ECA08B2F}"/>
          </ac:picMkLst>
        </pc:picChg>
        <pc:picChg chg="add mod">
          <ac:chgData name="Elena Fernandez-Lee" userId="S::elena.fernandez-lee@fairtrade.org.uk::520bed11-6d88-4446-900d-a99850b931f1" providerId="AD" clId="Web-{59AFA51B-6C7D-7F18-61B7-F07C9E9DB666}" dt="2025-05-21T16:22:55.548" v="41" actId="1076"/>
          <ac:picMkLst>
            <pc:docMk/>
            <pc:sldMk cId="1127349422" sldId="342"/>
            <ac:picMk id="7" creationId="{7BBA32E9-578E-2C0F-A834-97B8C52E62CA}"/>
          </ac:picMkLst>
        </pc:picChg>
      </pc:sldChg>
    </pc:docChg>
  </pc:docChgLst>
  <pc:docChgLst>
    <pc:chgData name="Miriam Steiner" userId="f02344c8-7929-4652-b855-2736ffafbf30" providerId="ADAL" clId="{3CDB35DD-6CEB-4C5A-A4B7-E06875920834}"/>
    <pc:docChg chg="modSld">
      <pc:chgData name="Miriam Steiner" userId="f02344c8-7929-4652-b855-2736ffafbf30" providerId="ADAL" clId="{3CDB35DD-6CEB-4C5A-A4B7-E06875920834}" dt="2025-05-29T10:45:04.237" v="53" actId="790"/>
      <pc:docMkLst>
        <pc:docMk/>
      </pc:docMkLst>
      <pc:sldChg chg="modSp mod">
        <pc:chgData name="Miriam Steiner" userId="f02344c8-7929-4652-b855-2736ffafbf30" providerId="ADAL" clId="{3CDB35DD-6CEB-4C5A-A4B7-E06875920834}" dt="2025-05-29T10:45:04.237" v="53" actId="790"/>
        <pc:sldMkLst>
          <pc:docMk/>
          <pc:sldMk cId="1605140867" sldId="325"/>
        </pc:sldMkLst>
        <pc:spChg chg="mod">
          <ac:chgData name="Miriam Steiner" userId="f02344c8-7929-4652-b855-2736ffafbf30" providerId="ADAL" clId="{3CDB35DD-6CEB-4C5A-A4B7-E06875920834}" dt="2025-05-29T10:45:04.237" v="53" actId="790"/>
          <ac:spMkLst>
            <pc:docMk/>
            <pc:sldMk cId="1605140867" sldId="325"/>
            <ac:spMk id="11" creationId="{7523DBD9-1463-D249-4F13-E0FD9A3EAD93}"/>
          </ac:spMkLst>
        </pc:spChg>
      </pc:sldChg>
      <pc:sldChg chg="modSp mod">
        <pc:chgData name="Miriam Steiner" userId="f02344c8-7929-4652-b855-2736ffafbf30" providerId="ADAL" clId="{3CDB35DD-6CEB-4C5A-A4B7-E06875920834}" dt="2025-05-29T10:45:04.237" v="53" actId="790"/>
        <pc:sldMkLst>
          <pc:docMk/>
          <pc:sldMk cId="168285410" sldId="337"/>
        </pc:sldMkLst>
        <pc:spChg chg="mod">
          <ac:chgData name="Miriam Steiner" userId="f02344c8-7929-4652-b855-2736ffafbf30" providerId="ADAL" clId="{3CDB35DD-6CEB-4C5A-A4B7-E06875920834}" dt="2025-05-29T10:45:04.237" v="53" actId="790"/>
          <ac:spMkLst>
            <pc:docMk/>
            <pc:sldMk cId="168285410" sldId="337"/>
            <ac:spMk id="21" creationId="{4CA7DFAB-710E-E644-24B8-93A113313909}"/>
          </ac:spMkLst>
        </pc:spChg>
        <pc:spChg chg="mod">
          <ac:chgData name="Miriam Steiner" userId="f02344c8-7929-4652-b855-2736ffafbf30" providerId="ADAL" clId="{3CDB35DD-6CEB-4C5A-A4B7-E06875920834}" dt="2025-05-29T10:45:04.237" v="53" actId="790"/>
          <ac:spMkLst>
            <pc:docMk/>
            <pc:sldMk cId="168285410" sldId="337"/>
            <ac:spMk id="22" creationId="{7A832B20-1E7D-BF45-E340-3CE6CAEB084D}"/>
          </ac:spMkLst>
        </pc:spChg>
        <pc:spChg chg="mod">
          <ac:chgData name="Miriam Steiner" userId="f02344c8-7929-4652-b855-2736ffafbf30" providerId="ADAL" clId="{3CDB35DD-6CEB-4C5A-A4B7-E06875920834}" dt="2025-05-29T10:45:04.237" v="53" actId="790"/>
          <ac:spMkLst>
            <pc:docMk/>
            <pc:sldMk cId="168285410" sldId="337"/>
            <ac:spMk id="23" creationId="{8B843EF9-EBA3-623D-FA63-62D854C74959}"/>
          </ac:spMkLst>
        </pc:spChg>
      </pc:sldChg>
      <pc:sldChg chg="modSp mod">
        <pc:chgData name="Miriam Steiner" userId="f02344c8-7929-4652-b855-2736ffafbf30" providerId="ADAL" clId="{3CDB35DD-6CEB-4C5A-A4B7-E06875920834}" dt="2025-05-29T10:45:04.237" v="53" actId="790"/>
        <pc:sldMkLst>
          <pc:docMk/>
          <pc:sldMk cId="620221074" sldId="338"/>
        </pc:sldMkLst>
        <pc:spChg chg="mod">
          <ac:chgData name="Miriam Steiner" userId="f02344c8-7929-4652-b855-2736ffafbf30" providerId="ADAL" clId="{3CDB35DD-6CEB-4C5A-A4B7-E06875920834}" dt="2025-05-29T10:45:04.237" v="53" actId="790"/>
          <ac:spMkLst>
            <pc:docMk/>
            <pc:sldMk cId="620221074" sldId="338"/>
            <ac:spMk id="3" creationId="{130E669F-D3A8-71C1-3992-D5DA58ECA19D}"/>
          </ac:spMkLst>
        </pc:spChg>
      </pc:sldChg>
      <pc:sldChg chg="modSp mod">
        <pc:chgData name="Miriam Steiner" userId="f02344c8-7929-4652-b855-2736ffafbf30" providerId="ADAL" clId="{3CDB35DD-6CEB-4C5A-A4B7-E06875920834}" dt="2025-05-29T10:45:04.237" v="53" actId="790"/>
        <pc:sldMkLst>
          <pc:docMk/>
          <pc:sldMk cId="3614009402" sldId="340"/>
        </pc:sldMkLst>
        <pc:spChg chg="mod">
          <ac:chgData name="Miriam Steiner" userId="f02344c8-7929-4652-b855-2736ffafbf30" providerId="ADAL" clId="{3CDB35DD-6CEB-4C5A-A4B7-E06875920834}" dt="2025-05-29T10:45:04.237" v="53" actId="790"/>
          <ac:spMkLst>
            <pc:docMk/>
            <pc:sldMk cId="3614009402" sldId="340"/>
            <ac:spMk id="7" creationId="{AD260B32-06EF-B5C6-987A-797DDA2D7199}"/>
          </ac:spMkLst>
        </pc:spChg>
      </pc:sldChg>
      <pc:sldChg chg="modSp mod">
        <pc:chgData name="Miriam Steiner" userId="f02344c8-7929-4652-b855-2736ffafbf30" providerId="ADAL" clId="{3CDB35DD-6CEB-4C5A-A4B7-E06875920834}" dt="2025-05-29T10:45:04.237" v="53" actId="790"/>
        <pc:sldMkLst>
          <pc:docMk/>
          <pc:sldMk cId="1127349422" sldId="342"/>
        </pc:sldMkLst>
        <pc:spChg chg="mod">
          <ac:chgData name="Miriam Steiner" userId="f02344c8-7929-4652-b855-2736ffafbf30" providerId="ADAL" clId="{3CDB35DD-6CEB-4C5A-A4B7-E06875920834}" dt="2025-05-29T10:45:04.237" v="53" actId="790"/>
          <ac:spMkLst>
            <pc:docMk/>
            <pc:sldMk cId="1127349422" sldId="342"/>
            <ac:spMk id="3" creationId="{3E1B5A63-7599-924E-1482-8CEF8F015A8C}"/>
          </ac:spMkLst>
        </pc:spChg>
        <pc:spChg chg="mod">
          <ac:chgData name="Miriam Steiner" userId="f02344c8-7929-4652-b855-2736ffafbf30" providerId="ADAL" clId="{3CDB35DD-6CEB-4C5A-A4B7-E06875920834}" dt="2025-05-29T10:45:04.237" v="53" actId="790"/>
          <ac:spMkLst>
            <pc:docMk/>
            <pc:sldMk cId="1127349422" sldId="342"/>
            <ac:spMk id="4" creationId="{98696887-156F-8C87-7585-6281265680BB}"/>
          </ac:spMkLst>
        </pc:spChg>
      </pc:sldChg>
    </pc:docChg>
  </pc:docChgLst>
  <pc:docChgLst>
    <pc:chgData name="Elena Fernandez-Lee" userId="S::elena.fernandez-lee@fairtrade.org.uk::520bed11-6d88-4446-900d-a99850b931f1" providerId="AD" clId="Web-{8904B6D7-A0D1-DCAD-35A7-660CFE37E3EC}"/>
    <pc:docChg chg="addSld delSld modSld sldOrd">
      <pc:chgData name="Elena Fernandez-Lee" userId="S::elena.fernandez-lee@fairtrade.org.uk::520bed11-6d88-4446-900d-a99850b931f1" providerId="AD" clId="Web-{8904B6D7-A0D1-DCAD-35A7-660CFE37E3EC}" dt="2025-05-20T13:49:24.003" v="115" actId="1076"/>
      <pc:docMkLst>
        <pc:docMk/>
      </pc:docMkLst>
      <pc:sldChg chg="del">
        <pc:chgData name="Elena Fernandez-Lee" userId="S::elena.fernandez-lee@fairtrade.org.uk::520bed11-6d88-4446-900d-a99850b931f1" providerId="AD" clId="Web-{8904B6D7-A0D1-DCAD-35A7-660CFE37E3EC}" dt="2025-05-20T12:01:31.203" v="69"/>
        <pc:sldMkLst>
          <pc:docMk/>
          <pc:sldMk cId="1392124897" sldId="332"/>
        </pc:sldMkLst>
      </pc:sldChg>
      <pc:sldChg chg="del">
        <pc:chgData name="Elena Fernandez-Lee" userId="S::elena.fernandez-lee@fairtrade.org.uk::520bed11-6d88-4446-900d-a99850b931f1" providerId="AD" clId="Web-{8904B6D7-A0D1-DCAD-35A7-660CFE37E3EC}" dt="2025-05-20T13:26:30.258" v="89"/>
        <pc:sldMkLst>
          <pc:docMk/>
          <pc:sldMk cId="46554553" sldId="333"/>
        </pc:sldMkLst>
      </pc:sldChg>
      <pc:sldChg chg="del">
        <pc:chgData name="Elena Fernandez-Lee" userId="S::elena.fernandez-lee@fairtrade.org.uk::520bed11-6d88-4446-900d-a99850b931f1" providerId="AD" clId="Web-{8904B6D7-A0D1-DCAD-35A7-660CFE37E3EC}" dt="2025-05-20T11:11:44.838" v="3"/>
        <pc:sldMkLst>
          <pc:docMk/>
          <pc:sldMk cId="2404037507" sldId="334"/>
        </pc:sldMkLst>
      </pc:sldChg>
      <pc:sldChg chg="addSp delSp modSp">
        <pc:chgData name="Elena Fernandez-Lee" userId="S::elena.fernandez-lee@fairtrade.org.uk::520bed11-6d88-4446-900d-a99850b931f1" providerId="AD" clId="Web-{8904B6D7-A0D1-DCAD-35A7-660CFE37E3EC}" dt="2025-05-20T13:49:24.003" v="115" actId="1076"/>
        <pc:sldMkLst>
          <pc:docMk/>
          <pc:sldMk cId="168285410" sldId="337"/>
        </pc:sldMkLst>
        <pc:spChg chg="mod">
          <ac:chgData name="Elena Fernandez-Lee" userId="S::elena.fernandez-lee@fairtrade.org.uk::520bed11-6d88-4446-900d-a99850b931f1" providerId="AD" clId="Web-{8904B6D7-A0D1-DCAD-35A7-660CFE37E3EC}" dt="2025-05-20T13:48:33.828" v="106" actId="20577"/>
          <ac:spMkLst>
            <pc:docMk/>
            <pc:sldMk cId="168285410" sldId="337"/>
            <ac:spMk id="21" creationId="{4CA7DFAB-710E-E644-24B8-93A113313909}"/>
          </ac:spMkLst>
        </pc:spChg>
        <pc:spChg chg="mod">
          <ac:chgData name="Elena Fernandez-Lee" userId="S::elena.fernandez-lee@fairtrade.org.uk::520bed11-6d88-4446-900d-a99850b931f1" providerId="AD" clId="Web-{8904B6D7-A0D1-DCAD-35A7-660CFE37E3EC}" dt="2025-05-20T13:49:24.003" v="115" actId="1076"/>
          <ac:spMkLst>
            <pc:docMk/>
            <pc:sldMk cId="168285410" sldId="337"/>
            <ac:spMk id="22" creationId="{7A832B20-1E7D-BF45-E340-3CE6CAEB084D}"/>
          </ac:spMkLst>
        </pc:spChg>
        <pc:spChg chg="mod">
          <ac:chgData name="Elena Fernandez-Lee" userId="S::elena.fernandez-lee@fairtrade.org.uk::520bed11-6d88-4446-900d-a99850b931f1" providerId="AD" clId="Web-{8904B6D7-A0D1-DCAD-35A7-660CFE37E3EC}" dt="2025-05-20T13:48:59.017" v="110" actId="1076"/>
          <ac:spMkLst>
            <pc:docMk/>
            <pc:sldMk cId="168285410" sldId="337"/>
            <ac:spMk id="23" creationId="{8B843EF9-EBA3-623D-FA63-62D854C74959}"/>
          </ac:spMkLst>
        </pc:spChg>
      </pc:sldChg>
      <pc:sldChg chg="modSp">
        <pc:chgData name="Elena Fernandez-Lee" userId="S::elena.fernandez-lee@fairtrade.org.uk::520bed11-6d88-4446-900d-a99850b931f1" providerId="AD" clId="Web-{8904B6D7-A0D1-DCAD-35A7-660CFE37E3EC}" dt="2025-05-20T13:49:14.502" v="114" actId="20577"/>
        <pc:sldMkLst>
          <pc:docMk/>
          <pc:sldMk cId="620221074" sldId="338"/>
        </pc:sldMkLst>
        <pc:spChg chg="mod">
          <ac:chgData name="Elena Fernandez-Lee" userId="S::elena.fernandez-lee@fairtrade.org.uk::520bed11-6d88-4446-900d-a99850b931f1" providerId="AD" clId="Web-{8904B6D7-A0D1-DCAD-35A7-660CFE37E3EC}" dt="2025-05-20T13:49:14.502" v="114" actId="20577"/>
          <ac:spMkLst>
            <pc:docMk/>
            <pc:sldMk cId="620221074" sldId="338"/>
            <ac:spMk id="3" creationId="{130E669F-D3A8-71C1-3992-D5DA58ECA19D}"/>
          </ac:spMkLst>
        </pc:spChg>
      </pc:sldChg>
      <pc:sldChg chg="modSp">
        <pc:chgData name="Elena Fernandez-Lee" userId="S::elena.fernandez-lee@fairtrade.org.uk::520bed11-6d88-4446-900d-a99850b931f1" providerId="AD" clId="Web-{8904B6D7-A0D1-DCAD-35A7-660CFE37E3EC}" dt="2025-05-20T13:49:06.846" v="111" actId="20577"/>
        <pc:sldMkLst>
          <pc:docMk/>
          <pc:sldMk cId="3614009402" sldId="340"/>
        </pc:sldMkLst>
        <pc:spChg chg="mod">
          <ac:chgData name="Elena Fernandez-Lee" userId="S::elena.fernandez-lee@fairtrade.org.uk::520bed11-6d88-4446-900d-a99850b931f1" providerId="AD" clId="Web-{8904B6D7-A0D1-DCAD-35A7-660CFE37E3EC}" dt="2025-05-20T13:49:06.846" v="111" actId="20577"/>
          <ac:spMkLst>
            <pc:docMk/>
            <pc:sldMk cId="3614009402" sldId="340"/>
            <ac:spMk id="7" creationId="{AD260B32-06EF-B5C6-987A-797DDA2D7199}"/>
          </ac:spMkLst>
        </pc:spChg>
      </pc:sldChg>
      <pc:sldChg chg="addSp delSp modSp new">
        <pc:chgData name="Elena Fernandez-Lee" userId="S::elena.fernandez-lee@fairtrade.org.uk::520bed11-6d88-4446-900d-a99850b931f1" providerId="AD" clId="Web-{8904B6D7-A0D1-DCAD-35A7-660CFE37E3EC}" dt="2025-05-20T13:33:08.503" v="92" actId="1076"/>
        <pc:sldMkLst>
          <pc:docMk/>
          <pc:sldMk cId="313289633" sldId="341"/>
        </pc:sldMkLst>
        <pc:picChg chg="add mod">
          <ac:chgData name="Elena Fernandez-Lee" userId="S::elena.fernandez-lee@fairtrade.org.uk::520bed11-6d88-4446-900d-a99850b931f1" providerId="AD" clId="Web-{8904B6D7-A0D1-DCAD-35A7-660CFE37E3EC}" dt="2025-05-20T11:24:36.332" v="46" actId="1076"/>
          <ac:picMkLst>
            <pc:docMk/>
            <pc:sldMk cId="313289633" sldId="341"/>
            <ac:picMk id="7" creationId="{B5C47EBC-17AB-43E8-65F4-53D6FD4D50F3}"/>
          </ac:picMkLst>
        </pc:picChg>
        <pc:picChg chg="add mod">
          <ac:chgData name="Elena Fernandez-Lee" userId="S::elena.fernandez-lee@fairtrade.org.uk::520bed11-6d88-4446-900d-a99850b931f1" providerId="AD" clId="Web-{8904B6D7-A0D1-DCAD-35A7-660CFE37E3EC}" dt="2025-05-20T11:22:52.543" v="37" actId="1076"/>
          <ac:picMkLst>
            <pc:docMk/>
            <pc:sldMk cId="313289633" sldId="341"/>
            <ac:picMk id="8" creationId="{8060BD78-4B5C-CEDF-FCDC-C8FBE75CA772}"/>
          </ac:picMkLst>
        </pc:picChg>
        <pc:picChg chg="add mod">
          <ac:chgData name="Elena Fernandez-Lee" userId="S::elena.fernandez-lee@fairtrade.org.uk::520bed11-6d88-4446-900d-a99850b931f1" providerId="AD" clId="Web-{8904B6D7-A0D1-DCAD-35A7-660CFE37E3EC}" dt="2025-05-20T11:22:51.636" v="36" actId="1076"/>
          <ac:picMkLst>
            <pc:docMk/>
            <pc:sldMk cId="313289633" sldId="341"/>
            <ac:picMk id="9" creationId="{1F8CE6DA-6615-0744-CCC6-EAF9FD48C517}"/>
          </ac:picMkLst>
        </pc:picChg>
        <pc:picChg chg="add mod">
          <ac:chgData name="Elena Fernandez-Lee" userId="S::elena.fernandez-lee@fairtrade.org.uk::520bed11-6d88-4446-900d-a99850b931f1" providerId="AD" clId="Web-{8904B6D7-A0D1-DCAD-35A7-660CFE37E3EC}" dt="2025-05-20T11:22:46.855" v="34" actId="1076"/>
          <ac:picMkLst>
            <pc:docMk/>
            <pc:sldMk cId="313289633" sldId="341"/>
            <ac:picMk id="10" creationId="{C029DD23-055C-E348-1725-502E6E7F8C7E}"/>
          </ac:picMkLst>
        </pc:picChg>
        <pc:picChg chg="add mod">
          <ac:chgData name="Elena Fernandez-Lee" userId="S::elena.fernandez-lee@fairtrade.org.uk::520bed11-6d88-4446-900d-a99850b931f1" providerId="AD" clId="Web-{8904B6D7-A0D1-DCAD-35A7-660CFE37E3EC}" dt="2025-05-20T13:33:02.580" v="90" actId="1076"/>
          <ac:picMkLst>
            <pc:docMk/>
            <pc:sldMk cId="313289633" sldId="341"/>
            <ac:picMk id="13" creationId="{15FAB587-87EC-0FB1-F247-C4DC42DD3FF6}"/>
          </ac:picMkLst>
        </pc:picChg>
        <pc:picChg chg="add mod">
          <ac:chgData name="Elena Fernandez-Lee" userId="S::elena.fernandez-lee@fairtrade.org.uk::520bed11-6d88-4446-900d-a99850b931f1" providerId="AD" clId="Web-{8904B6D7-A0D1-DCAD-35A7-660CFE37E3EC}" dt="2025-05-20T11:26:07.401" v="58" actId="1076"/>
          <ac:picMkLst>
            <pc:docMk/>
            <pc:sldMk cId="313289633" sldId="341"/>
            <ac:picMk id="14" creationId="{01EBB516-9C3A-E2C4-A8DF-2063D67A8260}"/>
          </ac:picMkLst>
        </pc:picChg>
        <pc:picChg chg="add mod">
          <ac:chgData name="Elena Fernandez-Lee" userId="S::elena.fernandez-lee@fairtrade.org.uk::520bed11-6d88-4446-900d-a99850b931f1" providerId="AD" clId="Web-{8904B6D7-A0D1-DCAD-35A7-660CFE37E3EC}" dt="2025-05-20T13:33:08.503" v="92" actId="1076"/>
          <ac:picMkLst>
            <pc:docMk/>
            <pc:sldMk cId="313289633" sldId="341"/>
            <ac:picMk id="15" creationId="{C08A3C1D-731E-4D14-2D9E-DFD12F087B9C}"/>
          </ac:picMkLst>
        </pc:picChg>
        <pc:picChg chg="add mod">
          <ac:chgData name="Elena Fernandez-Lee" userId="S::elena.fernandez-lee@fairtrade.org.uk::520bed11-6d88-4446-900d-a99850b931f1" providerId="AD" clId="Web-{8904B6D7-A0D1-DCAD-35A7-660CFE37E3EC}" dt="2025-05-20T11:27:02.373" v="68" actId="1076"/>
          <ac:picMkLst>
            <pc:docMk/>
            <pc:sldMk cId="313289633" sldId="341"/>
            <ac:picMk id="16" creationId="{1104316A-A1F0-F9C5-1341-943D0A77846F}"/>
          </ac:picMkLst>
        </pc:picChg>
      </pc:sldChg>
      <pc:sldChg chg="new del">
        <pc:chgData name="Elena Fernandez-Lee" userId="S::elena.fernandez-lee@fairtrade.org.uk::520bed11-6d88-4446-900d-a99850b931f1" providerId="AD" clId="Web-{8904B6D7-A0D1-DCAD-35A7-660CFE37E3EC}" dt="2025-05-20T13:13:46.521" v="72"/>
        <pc:sldMkLst>
          <pc:docMk/>
          <pc:sldMk cId="663153872" sldId="342"/>
        </pc:sldMkLst>
      </pc:sldChg>
      <pc:sldChg chg="addSp delSp modSp new ord">
        <pc:chgData name="Elena Fernandez-Lee" userId="S::elena.fernandez-lee@fairtrade.org.uk::520bed11-6d88-4446-900d-a99850b931f1" providerId="AD" clId="Web-{8904B6D7-A0D1-DCAD-35A7-660CFE37E3EC}" dt="2025-05-20T13:26:17.179" v="88"/>
        <pc:sldMkLst>
          <pc:docMk/>
          <pc:sldMk cId="1127349422" sldId="342"/>
        </pc:sldMkLst>
        <pc:spChg chg="mod">
          <ac:chgData name="Elena Fernandez-Lee" userId="S::elena.fernandez-lee@fairtrade.org.uk::520bed11-6d88-4446-900d-a99850b931f1" providerId="AD" clId="Web-{8904B6D7-A0D1-DCAD-35A7-660CFE37E3EC}" dt="2025-05-20T13:14:04.538" v="78" actId="20577"/>
          <ac:spMkLst>
            <pc:docMk/>
            <pc:sldMk cId="1127349422" sldId="342"/>
            <ac:spMk id="3" creationId="{3E1B5A63-7599-924E-1482-8CEF8F015A8C}"/>
          </ac:spMkLst>
        </pc:spChg>
      </pc:sldChg>
      <pc:sldChg chg="new del">
        <pc:chgData name="Elena Fernandez-Lee" userId="S::elena.fernandez-lee@fairtrade.org.uk::520bed11-6d88-4446-900d-a99850b931f1" providerId="AD" clId="Web-{8904B6D7-A0D1-DCAD-35A7-660CFE37E3EC}" dt="2025-05-20T13:13:47.803" v="73"/>
        <pc:sldMkLst>
          <pc:docMk/>
          <pc:sldMk cId="1702427953" sldId="343"/>
        </pc:sldMkLst>
      </pc:sldChg>
    </pc:docChg>
  </pc:docChgLst>
  <pc:docChgLst>
    <pc:chgData name="Elena Fernandez-Lee" userId="S::elena.fernandez-lee@fairtrade.org.uk::520bed11-6d88-4446-900d-a99850b931f1" providerId="AD" clId="Web-{EB955E36-61F9-B672-D6A5-126EF6DBB32E}"/>
    <pc:docChg chg="modSld">
      <pc:chgData name="Elena Fernandez-Lee" userId="S::elena.fernandez-lee@fairtrade.org.uk::520bed11-6d88-4446-900d-a99850b931f1" providerId="AD" clId="Web-{EB955E36-61F9-B672-D6A5-126EF6DBB32E}" dt="2025-05-23T09:22:21.035" v="14" actId="14100"/>
      <pc:docMkLst>
        <pc:docMk/>
      </pc:docMkLst>
      <pc:sldChg chg="mod setBg">
        <pc:chgData name="Elena Fernandez-Lee" userId="S::elena.fernandez-lee@fairtrade.org.uk::520bed11-6d88-4446-900d-a99850b931f1" providerId="AD" clId="Web-{EB955E36-61F9-B672-D6A5-126EF6DBB32E}" dt="2025-05-23T09:10:09.056" v="2"/>
        <pc:sldMkLst>
          <pc:docMk/>
          <pc:sldMk cId="2436004537" sldId="308"/>
        </pc:sldMkLst>
      </pc:sldChg>
      <pc:sldChg chg="modSp">
        <pc:chgData name="Elena Fernandez-Lee" userId="S::elena.fernandez-lee@fairtrade.org.uk::520bed11-6d88-4446-900d-a99850b931f1" providerId="AD" clId="Web-{EB955E36-61F9-B672-D6A5-126EF6DBB32E}" dt="2025-05-23T09:19:11.239" v="8" actId="1076"/>
        <pc:sldMkLst>
          <pc:docMk/>
          <pc:sldMk cId="1420245692" sldId="313"/>
        </pc:sldMkLst>
        <pc:picChg chg="mod">
          <ac:chgData name="Elena Fernandez-Lee" userId="S::elena.fernandez-lee@fairtrade.org.uk::520bed11-6d88-4446-900d-a99850b931f1" providerId="AD" clId="Web-{EB955E36-61F9-B672-D6A5-126EF6DBB32E}" dt="2025-05-23T09:19:11.239" v="8" actId="1076"/>
          <ac:picMkLst>
            <pc:docMk/>
            <pc:sldMk cId="1420245692" sldId="313"/>
            <ac:picMk id="6" creationId="{E6A2DBBF-021F-4DFF-331A-67C87F3A370D}"/>
          </ac:picMkLst>
        </pc:picChg>
      </pc:sldChg>
      <pc:sldChg chg="modSp">
        <pc:chgData name="Elena Fernandez-Lee" userId="S::elena.fernandez-lee@fairtrade.org.uk::520bed11-6d88-4446-900d-a99850b931f1" providerId="AD" clId="Web-{EB955E36-61F9-B672-D6A5-126EF6DBB32E}" dt="2025-05-23T09:18:32.236" v="6" actId="1076"/>
        <pc:sldMkLst>
          <pc:docMk/>
          <pc:sldMk cId="2889806663" sldId="319"/>
        </pc:sldMkLst>
        <pc:picChg chg="mod">
          <ac:chgData name="Elena Fernandez-Lee" userId="S::elena.fernandez-lee@fairtrade.org.uk::520bed11-6d88-4446-900d-a99850b931f1" providerId="AD" clId="Web-{EB955E36-61F9-B672-D6A5-126EF6DBB32E}" dt="2025-05-23T09:18:32.236" v="6" actId="1076"/>
          <ac:picMkLst>
            <pc:docMk/>
            <pc:sldMk cId="2889806663" sldId="319"/>
            <ac:picMk id="2" creationId="{2D448A9A-B1D9-2C87-36F8-910C3F919C9D}"/>
          </ac:picMkLst>
        </pc:picChg>
      </pc:sldChg>
      <pc:sldChg chg="modSp">
        <pc:chgData name="Elena Fernandez-Lee" userId="S::elena.fernandez-lee@fairtrade.org.uk::520bed11-6d88-4446-900d-a99850b931f1" providerId="AD" clId="Web-{EB955E36-61F9-B672-D6A5-126EF6DBB32E}" dt="2025-05-23T09:22:21.035" v="14" actId="14100"/>
        <pc:sldMkLst>
          <pc:docMk/>
          <pc:sldMk cId="3084865754" sldId="320"/>
        </pc:sldMkLst>
        <pc:picChg chg="mod">
          <ac:chgData name="Elena Fernandez-Lee" userId="S::elena.fernandez-lee@fairtrade.org.uk::520bed11-6d88-4446-900d-a99850b931f1" providerId="AD" clId="Web-{EB955E36-61F9-B672-D6A5-126EF6DBB32E}" dt="2025-05-23T09:22:21.035" v="14" actId="14100"/>
          <ac:picMkLst>
            <pc:docMk/>
            <pc:sldMk cId="3084865754" sldId="320"/>
            <ac:picMk id="23" creationId="{F56096BD-91B1-54D6-11B1-348F5D847536}"/>
          </ac:picMkLst>
        </pc:picChg>
      </pc:sldChg>
      <pc:sldChg chg="modSp">
        <pc:chgData name="Elena Fernandez-Lee" userId="S::elena.fernandez-lee@fairtrade.org.uk::520bed11-6d88-4446-900d-a99850b931f1" providerId="AD" clId="Web-{EB955E36-61F9-B672-D6A5-126EF6DBB32E}" dt="2025-05-23T09:22:14.800" v="13" actId="1076"/>
        <pc:sldMkLst>
          <pc:docMk/>
          <pc:sldMk cId="1605140867" sldId="325"/>
        </pc:sldMkLst>
        <pc:picChg chg="mod">
          <ac:chgData name="Elena Fernandez-Lee" userId="S::elena.fernandez-lee@fairtrade.org.uk::520bed11-6d88-4446-900d-a99850b931f1" providerId="AD" clId="Web-{EB955E36-61F9-B672-D6A5-126EF6DBB32E}" dt="2025-05-23T09:22:07.440" v="10" actId="688"/>
          <ac:picMkLst>
            <pc:docMk/>
            <pc:sldMk cId="1605140867" sldId="325"/>
            <ac:picMk id="3" creationId="{C8A8BD82-95D4-F348-8F9D-DBCA510611FD}"/>
          </ac:picMkLst>
        </pc:picChg>
        <pc:picChg chg="mod">
          <ac:chgData name="Elena Fernandez-Lee" userId="S::elena.fernandez-lee@fairtrade.org.uk::520bed11-6d88-4446-900d-a99850b931f1" providerId="AD" clId="Web-{EB955E36-61F9-B672-D6A5-126EF6DBB32E}" dt="2025-05-23T09:22:13.097" v="12" actId="1076"/>
          <ac:picMkLst>
            <pc:docMk/>
            <pc:sldMk cId="1605140867" sldId="325"/>
            <ac:picMk id="5" creationId="{32423709-8373-38F7-4975-AEFE7A64C21D}"/>
          </ac:picMkLst>
        </pc:picChg>
        <pc:picChg chg="mod">
          <ac:chgData name="Elena Fernandez-Lee" userId="S::elena.fernandez-lee@fairtrade.org.uk::520bed11-6d88-4446-900d-a99850b931f1" providerId="AD" clId="Web-{EB955E36-61F9-B672-D6A5-126EF6DBB32E}" dt="2025-05-23T09:22:14.800" v="13" actId="1076"/>
          <ac:picMkLst>
            <pc:docMk/>
            <pc:sldMk cId="1605140867" sldId="325"/>
            <ac:picMk id="17" creationId="{C1D594BD-965D-B43A-3FB5-5998FD4A0040}"/>
          </ac:picMkLst>
        </pc:picChg>
      </pc:sldChg>
      <pc:sldChg chg="modSp">
        <pc:chgData name="Elena Fernandez-Lee" userId="S::elena.fernandez-lee@fairtrade.org.uk::520bed11-6d88-4446-900d-a99850b931f1" providerId="AD" clId="Web-{EB955E36-61F9-B672-D6A5-126EF6DBB32E}" dt="2025-05-23T09:17:55.483" v="3" actId="20577"/>
        <pc:sldMkLst>
          <pc:docMk/>
          <pc:sldMk cId="1127349422" sldId="342"/>
        </pc:sldMkLst>
        <pc:spChg chg="mod">
          <ac:chgData name="Elena Fernandez-Lee" userId="S::elena.fernandez-lee@fairtrade.org.uk::520bed11-6d88-4446-900d-a99850b931f1" providerId="AD" clId="Web-{EB955E36-61F9-B672-D6A5-126EF6DBB32E}" dt="2025-05-23T09:17:55.483" v="3" actId="20577"/>
          <ac:spMkLst>
            <pc:docMk/>
            <pc:sldMk cId="1127349422" sldId="342"/>
            <ac:spMk id="4" creationId="{98696887-156F-8C87-7585-6281265680BB}"/>
          </ac:spMkLst>
        </pc:spChg>
      </pc:sldChg>
    </pc:docChg>
  </pc:docChgLst>
  <pc:docChgLst>
    <pc:chgData name="Sarah Hazlehurst" userId="S::sarah.hazlehurst@fairtrade.org.uk::923e1b39-6092-4e40-abe9-6c1faef4983a" providerId="AD" clId="Web-{38CBAD41-A0F0-67E1-21F7-DA8B36CA9223}"/>
    <pc:docChg chg="modSld">
      <pc:chgData name="Sarah Hazlehurst" userId="S::sarah.hazlehurst@fairtrade.org.uk::923e1b39-6092-4e40-abe9-6c1faef4983a" providerId="AD" clId="Web-{38CBAD41-A0F0-67E1-21F7-DA8B36CA9223}" dt="2025-05-15T15:13:37.817" v="29"/>
      <pc:docMkLst>
        <pc:docMk/>
      </pc:docMkLst>
      <pc:sldChg chg="modSp">
        <pc:chgData name="Sarah Hazlehurst" userId="S::sarah.hazlehurst@fairtrade.org.uk::923e1b39-6092-4e40-abe9-6c1faef4983a" providerId="AD" clId="Web-{38CBAD41-A0F0-67E1-21F7-DA8B36CA9223}" dt="2025-05-15T15:12:36.909" v="23" actId="14100"/>
        <pc:sldMkLst>
          <pc:docMk/>
          <pc:sldMk cId="2404037507" sldId="334"/>
        </pc:sldMkLst>
      </pc:sldChg>
      <pc:sldChg chg="modSp">
        <pc:chgData name="Sarah Hazlehurst" userId="S::sarah.hazlehurst@fairtrade.org.uk::923e1b39-6092-4e40-abe9-6c1faef4983a" providerId="AD" clId="Web-{38CBAD41-A0F0-67E1-21F7-DA8B36CA9223}" dt="2025-05-15T15:13:37.817" v="29"/>
        <pc:sldMkLst>
          <pc:docMk/>
          <pc:sldMk cId="168285410" sldId="337"/>
        </pc:sldMkLst>
        <pc:spChg chg="mod">
          <ac:chgData name="Sarah Hazlehurst" userId="S::sarah.hazlehurst@fairtrade.org.uk::923e1b39-6092-4e40-abe9-6c1faef4983a" providerId="AD" clId="Web-{38CBAD41-A0F0-67E1-21F7-DA8B36CA9223}" dt="2025-05-15T15:13:27.910" v="26" actId="20577"/>
          <ac:spMkLst>
            <pc:docMk/>
            <pc:sldMk cId="168285410" sldId="337"/>
            <ac:spMk id="21" creationId="{4CA7DFAB-710E-E644-24B8-93A113313909}"/>
          </ac:spMkLst>
        </pc:spChg>
        <pc:spChg chg="mod">
          <ac:chgData name="Sarah Hazlehurst" userId="S::sarah.hazlehurst@fairtrade.org.uk::923e1b39-6092-4e40-abe9-6c1faef4983a" providerId="AD" clId="Web-{38CBAD41-A0F0-67E1-21F7-DA8B36CA9223}" dt="2025-05-15T15:13:32.426" v="27"/>
          <ac:spMkLst>
            <pc:docMk/>
            <pc:sldMk cId="168285410" sldId="337"/>
            <ac:spMk id="22" creationId="{7A832B20-1E7D-BF45-E340-3CE6CAEB084D}"/>
          </ac:spMkLst>
        </pc:spChg>
        <pc:spChg chg="mod">
          <ac:chgData name="Sarah Hazlehurst" userId="S::sarah.hazlehurst@fairtrade.org.uk::923e1b39-6092-4e40-abe9-6c1faef4983a" providerId="AD" clId="Web-{38CBAD41-A0F0-67E1-21F7-DA8B36CA9223}" dt="2025-05-15T15:13:37.817" v="29"/>
          <ac:spMkLst>
            <pc:docMk/>
            <pc:sldMk cId="168285410" sldId="337"/>
            <ac:spMk id="23" creationId="{8B843EF9-EBA3-623D-FA63-62D854C74959}"/>
          </ac:spMkLst>
        </pc:spChg>
      </pc:sldChg>
      <pc:sldChg chg="modSp">
        <pc:chgData name="Sarah Hazlehurst" userId="S::sarah.hazlehurst@fairtrade.org.uk::923e1b39-6092-4e40-abe9-6c1faef4983a" providerId="AD" clId="Web-{38CBAD41-A0F0-67E1-21F7-DA8B36CA9223}" dt="2025-05-15T15:11:03.906" v="16"/>
        <pc:sldMkLst>
          <pc:docMk/>
          <pc:sldMk cId="620221074" sldId="338"/>
        </pc:sldMkLst>
        <pc:spChg chg="mod">
          <ac:chgData name="Sarah Hazlehurst" userId="S::sarah.hazlehurst@fairtrade.org.uk::923e1b39-6092-4e40-abe9-6c1faef4983a" providerId="AD" clId="Web-{38CBAD41-A0F0-67E1-21F7-DA8B36CA9223}" dt="2025-05-15T15:11:03.906" v="16"/>
          <ac:spMkLst>
            <pc:docMk/>
            <pc:sldMk cId="620221074" sldId="338"/>
            <ac:spMk id="3" creationId="{130E669F-D3A8-71C1-3992-D5DA58ECA19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w Cen MT" panose="020B0602020104020603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w Cen MT" panose="020B0602020104020603" pitchFamily="34" charset="0"/>
              </a:defRPr>
            </a:lvl1pPr>
          </a:lstStyle>
          <a:p>
            <a:fld id="{632D7C75-C3BD-4EC0-A22B-7635A86FADA1}" type="datetimeFigureOut">
              <a:rPr lang="en-GB" smtClean="0"/>
              <a:pPr/>
              <a:t>29/05/2025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w Cen MT" panose="020B0602020104020603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w Cen MT" panose="020B0602020104020603" pitchFamily="34" charset="0"/>
              </a:defRPr>
            </a:lvl1pPr>
          </a:lstStyle>
          <a:p>
            <a:fld id="{571D34CC-FB94-402A-91A4-C1C3FFD59C3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7708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" name="Google Shape;8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88E1979C-4545-9A7D-1B49-D66E7E30A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5258CBA3-4D63-70C8-70D1-7F3A5CDEDB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3E116930-B3A7-290F-CEE6-867A90A3B6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7267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F4EDD396-A16C-CC02-3FDE-DAD575DFA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A7A794CB-CBC6-574D-D795-170AA5519B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8F2CCF74-AA68-2DB3-C13C-7179A16544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385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1409A506-E48B-6D17-2021-980CBBE67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8F54009B-50AD-83A7-DB52-AB777D152F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6FF26C1F-AF02-D382-B7AD-36296FEEAC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2240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5940B6AE-9D98-55DD-721D-AD60FBFB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5BFF3C67-406B-ACC1-3F12-32B1ADB304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85710CE2-1ADE-4540-3EC5-C73DB912A8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44159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DFA5DDCD-B2E3-0869-E695-89933462B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29672979-54F5-3FA5-FC9E-0C44907EAD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D2F8CF40-796C-1A94-5C95-E3C9A3B80D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5749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8" name="Google Shape;1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1E3C52DF-FE26-8157-CB43-C40982E0F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22F74D30-71DA-7527-7B78-55C960A8A34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EB55D5EA-C62E-38E3-4A8C-62C81C37E4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0877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6A7064E8-1F1F-F4D1-1CF3-C01D3E65D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D7DB277D-BE2B-74C1-D59A-29563762F7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13B06B17-78A6-D7C6-279B-EC6E238F2F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52389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22D27527-1E1E-60EB-12F8-2FA1927E2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BA81CAB3-B667-095B-607D-F5DFF1F4E2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D9423314-9E94-C19C-444E-7F5103A304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0760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8B7223C9-1B35-1B46-2F11-8FC48226A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918349BF-68EE-CDE6-28DB-38303973D5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12A1ECED-0552-B80F-0322-7D35281ED4A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30689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68FACF96-781C-1DD5-67EF-6EF4DF0A9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00CB20D0-2FF8-AF74-0122-0CBDAEFEFC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63E1E1EB-B3A7-8E12-4011-88908076D51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196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FairtradeUK?ref_src=twsrc%5egoogle|twcamp%5eserp|twgr%5eauthor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hyperlink" Target="https://www.facebook.com/FairtradeFoundation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linkedin.com/company/the-fairtrade-foundation/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hyperlink" Target="https://www.youtube.com/user/Fairtradefoundation" TargetMode="External"/><Relationship Id="rId4" Type="http://schemas.openxmlformats.org/officeDocument/2006/relationships/hyperlink" Target="https://www.instagram.com/fairtradeuk/?hl=en" TargetMode="External"/><Relationship Id="rId9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title="Facebook icon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000" y="6154993"/>
            <a:ext cx="406407" cy="406407"/>
          </a:xfrm>
          <a:prstGeom prst="rect">
            <a:avLst/>
          </a:prstGeom>
        </p:spPr>
      </p:pic>
      <p:pic>
        <p:nvPicPr>
          <p:cNvPr id="11" name="Picture 10" title="Instagram icon">
            <a:hlinkClick r:id="rId4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581" y="6210840"/>
            <a:ext cx="413160" cy="413160"/>
          </a:xfrm>
          <a:prstGeom prst="rect">
            <a:avLst/>
          </a:prstGeom>
        </p:spPr>
      </p:pic>
      <p:pic>
        <p:nvPicPr>
          <p:cNvPr id="12" name="Picture 11" title="Linkedin icon">
            <a:hlinkClick r:id="rId6"/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915" y="6292592"/>
            <a:ext cx="261307" cy="249656"/>
          </a:xfrm>
          <a:prstGeom prst="rect">
            <a:avLst/>
          </a:prstGeom>
        </p:spPr>
      </p:pic>
      <p:pic>
        <p:nvPicPr>
          <p:cNvPr id="18" name="Picture 17" title="Twitter icon">
            <a:hlinkClick r:id="rId8"/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398" y="6273442"/>
            <a:ext cx="340019" cy="287956"/>
          </a:xfrm>
          <a:prstGeom prst="rect">
            <a:avLst/>
          </a:prstGeom>
        </p:spPr>
      </p:pic>
      <p:pic>
        <p:nvPicPr>
          <p:cNvPr id="19" name="Picture 18" title="Youtube icon">
            <a:hlinkClick r:id="rId10"/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589" y="6286056"/>
            <a:ext cx="380808" cy="262728"/>
          </a:xfrm>
          <a:prstGeom prst="rect">
            <a:avLst/>
          </a:prstGeom>
        </p:spPr>
      </p:pic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960E81C8-3D92-1BA0-E79A-0F3FFBC02A9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00" y="4982276"/>
            <a:ext cx="3258867" cy="19431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E08883-539E-7E14-8EAE-1DF9165CE69F}"/>
              </a:ext>
            </a:extLst>
          </p:cNvPr>
          <p:cNvSpPr txBox="1"/>
          <p:nvPr userDrawn="1"/>
        </p:nvSpPr>
        <p:spPr>
          <a:xfrm>
            <a:off x="8776979" y="3341045"/>
            <a:ext cx="3190552" cy="2754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>
                <a:latin typeface="Tw Cen MT" panose="020B0602020104020603" pitchFamily="34" charset="0"/>
              </a:rPr>
              <a:t>fairtrade.org.uk</a:t>
            </a:r>
          </a:p>
          <a:p>
            <a:pPr algn="r"/>
            <a:endParaRPr lang="en-GB" sz="700" dirty="0">
              <a:latin typeface="Tw Cen MT" panose="020B0602020104020603" pitchFamily="34" charset="0"/>
            </a:endParaRP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Fairtrade Foundation</a:t>
            </a: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Unit 5.07, The Loom</a:t>
            </a: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14 Gower’s Walk</a:t>
            </a: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London E1 SPY</a:t>
            </a:r>
          </a:p>
          <a:p>
            <a:pPr algn="r"/>
            <a:endParaRPr lang="en-GB" sz="700" dirty="0">
              <a:latin typeface="Tw Cen MT" panose="020B0602020104020603" pitchFamily="34" charset="0"/>
            </a:endParaRP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Tel: +44 (0) 20 7 405 5942</a:t>
            </a: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Email: commercial@fairtrade.org.uk</a:t>
            </a:r>
          </a:p>
          <a:p>
            <a:pPr algn="r"/>
            <a:endParaRPr lang="en-GB" sz="700" dirty="0">
              <a:latin typeface="Tw Cen MT" panose="020B0602020104020603" pitchFamily="34" charset="0"/>
            </a:endParaRPr>
          </a:p>
          <a:p>
            <a:pPr algn="r"/>
            <a:r>
              <a:rPr lang="en-GB" sz="1200" dirty="0">
                <a:latin typeface="Tw Cen MT" panose="020B0602020104020603" pitchFamily="34" charset="0"/>
              </a:rPr>
              <a:t>Registered Charity No. 1043886</a:t>
            </a:r>
          </a:p>
          <a:p>
            <a:pPr algn="r"/>
            <a:r>
              <a:rPr lang="en-GB" sz="1200" dirty="0">
                <a:latin typeface="Tw Cen MT" panose="020B0602020104020603" pitchFamily="34" charset="0"/>
              </a:rPr>
              <a:t>A company limited by guarantee,</a:t>
            </a:r>
          </a:p>
          <a:p>
            <a:pPr algn="r"/>
            <a:r>
              <a:rPr lang="en-GB" sz="1200" dirty="0">
                <a:latin typeface="Tw Cen MT" panose="020B0602020104020603" pitchFamily="34" charset="0"/>
              </a:rPr>
              <a:t>registered in England and Wales No. 2733136</a:t>
            </a:r>
            <a:endParaRPr lang="en-GB" sz="1100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99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757575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0" name="Google Shape;30;p1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Google Shape;3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32" name="Google Shape;3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33" name="Google Shape;3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7" name="Google Shape;37;p1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8" name="Google Shape;38;p1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9" name="Google Shape;39;p1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0" name="Google Shape;40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41" name="Google Shape;41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42" name="Google Shape;42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45" name="Google Shape;4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46" name="Google Shape;4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47" name="Google Shape;4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50" name="Google Shape;50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51" name="Google Shape;5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54" name="Google Shape;54;p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5" name="Google Shape;55;p2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6" name="Google Shape;5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57" name="Google Shape;5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58" name="Google Shape;5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61" name="Google Shape;61;p2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2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3" name="Google Shape;6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64" name="Google Shape;6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65" name="Google Shape;6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685800" y="2880360"/>
            <a:ext cx="8229600" cy="1097280"/>
          </a:xfrm>
        </p:spPr>
        <p:txBody>
          <a:bodyPr anchor="b">
            <a:noAutofit/>
          </a:bodyPr>
          <a:lstStyle>
            <a:lvl1pPr>
              <a:defRPr sz="6600">
                <a:latin typeface="Tw Cen MT" panose="020B0602020104020603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4130040"/>
            <a:ext cx="8229600" cy="457200"/>
          </a:xfrm>
        </p:spPr>
        <p:txBody>
          <a:bodyPr anchor="ctr"/>
          <a:lstStyle>
            <a:lvl1pPr>
              <a:defRPr b="1">
                <a:latin typeface="Tw Cen MT" panose="020B0602020104020603" pitchFamily="34" charset="0"/>
              </a:defRPr>
            </a:lvl1pPr>
            <a:lvl2pPr>
              <a:defRPr b="1"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3196A9D3-9D06-70C8-B126-AF73D58ADE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39"/>
          <a:stretch/>
        </p:blipFill>
        <p:spPr>
          <a:xfrm>
            <a:off x="596899" y="401954"/>
            <a:ext cx="1087135" cy="108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7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>
            <a:extLst>
              <a:ext uri="{FF2B5EF4-FFF2-40B4-BE49-F238E27FC236}">
                <a16:creationId xmlns:a16="http://schemas.microsoft.com/office/drawing/2014/main" id="{AEF059CF-A8EC-CCDC-8684-4BAB39E38A20}"/>
              </a:ext>
            </a:extLst>
          </p:cNvPr>
          <p:cNvSpPr/>
          <p:nvPr userDrawn="1"/>
        </p:nvSpPr>
        <p:spPr>
          <a:xfrm rot="16200000">
            <a:off x="5837237" y="503238"/>
            <a:ext cx="517525" cy="1219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>
              <a:latin typeface="Tw Cen MT" panose="020B0602020104020603" pitchFamily="34" charset="0"/>
            </a:endParaRPr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D78E7B8B-51C7-44FE-9759-D690FA22509C}"/>
              </a:ext>
            </a:extLst>
          </p:cNvPr>
          <p:cNvSpPr/>
          <p:nvPr userDrawn="1"/>
        </p:nvSpPr>
        <p:spPr>
          <a:xfrm rot="16200000" flipH="1" flipV="1">
            <a:off x="5894386" y="-5914076"/>
            <a:ext cx="517525" cy="1230630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>
              <a:latin typeface="Tw Cen MT" panose="020B0602020104020603" pitchFamily="34" charset="0"/>
            </a:endParaRP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097FF1D-B079-8A2B-8DCA-CF77F676BB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6200" y="6258088"/>
            <a:ext cx="685800" cy="685800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  <a:latin typeface="Tw Cen MT" panose="020B0602020104020603" pitchFamily="34" charset="0"/>
              </a:defRPr>
            </a:lvl1pPr>
          </a:lstStyle>
          <a:p>
            <a:pPr>
              <a:defRPr/>
            </a:pPr>
            <a:fld id="{360DDABC-F624-4E2F-BC1E-1B8F4309F2B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46B22CE-54FA-CC9E-AAF2-6B278ACE0B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099"/>
            <a:ext cx="10306050" cy="914400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algn="l">
              <a:defRPr sz="4800" b="1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EFF2CAF-9219-5432-412F-34B501A01F2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14448" y="2273011"/>
            <a:ext cx="9677402" cy="331089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457200" indent="-287338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§"/>
              <a:defRPr sz="2000">
                <a:latin typeface="Tw Cen MT" panose="020B06020201040206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text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1234DBAC-4BA1-040C-DDA4-3C3D4A4404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921" y="156837"/>
            <a:ext cx="713075" cy="84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19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bg>
      <p:bgPr>
        <a:solidFill>
          <a:srgbClr val="001B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>
            <a:extLst>
              <a:ext uri="{FF2B5EF4-FFF2-40B4-BE49-F238E27FC236}">
                <a16:creationId xmlns:a16="http://schemas.microsoft.com/office/drawing/2014/main" id="{019315E2-7C2D-425D-AA23-35038337C9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880360"/>
            <a:ext cx="8229600" cy="1097280"/>
          </a:xfrm>
        </p:spPr>
        <p:txBody>
          <a:bodyPr anchor="b">
            <a:noAutofit/>
          </a:bodyPr>
          <a:lstStyle>
            <a:lvl1pPr>
              <a:defRPr sz="6600">
                <a:solidFill>
                  <a:schemeClr val="accent2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87DF20-B289-46D6-8F93-4A21D68B11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5800" y="4130040"/>
            <a:ext cx="8229600" cy="457200"/>
          </a:xfrm>
        </p:spPr>
        <p:txBody>
          <a:bodyPr anchor="ctr"/>
          <a:lstStyle>
            <a:lvl1pPr>
              <a:defRPr b="1">
                <a:solidFill>
                  <a:schemeClr val="bg1"/>
                </a:solidFill>
                <a:latin typeface="Tw Cen MT" panose="020B0602020104020603" pitchFamily="34" charset="0"/>
              </a:defRPr>
            </a:lvl1pPr>
            <a:lvl2pPr>
              <a:defRPr b="1"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815FA325-9BA9-8D70-3340-7968E8C8BC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77"/>
          <a:stretch/>
        </p:blipFill>
        <p:spPr>
          <a:xfrm>
            <a:off x="508080" y="334578"/>
            <a:ext cx="1282219" cy="114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7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C85B8-24FD-4255-8342-1113ECE553A8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C180A2E1-4607-5E40-A89D-E86BDE6D23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4135" y="1366887"/>
            <a:ext cx="11463730" cy="4713402"/>
          </a:xfrm>
          <a:prstGeom prst="rect">
            <a:avLst/>
          </a:prstGeom>
        </p:spPr>
        <p:txBody>
          <a:bodyPr lIns="0" tIns="0" rIns="0" bIns="0" numCol="1" spcCol="180000"/>
          <a:lstStyle>
            <a:lvl1pPr marL="7938" indent="-7938">
              <a:buNone/>
              <a:tabLst/>
              <a:defRPr sz="1800">
                <a:latin typeface="Tw Cen MT" panose="020B0602020104020603" pitchFamily="34" charset="0"/>
                <a:cs typeface="Arial" panose="020B0604020202020204" pitchFamily="34" charset="0"/>
              </a:defRPr>
            </a:lvl1pPr>
            <a:lvl2pPr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4344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rgbClr val="D4FF47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sldNum" idx="12"/>
          </p:nvPr>
        </p:nvSpPr>
        <p:spPr>
          <a:xfrm>
            <a:off x="9174271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Google Shape;1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type="obj">
  <p:cSld name="OBJECT">
    <p:bg>
      <p:bgPr>
        <a:solidFill>
          <a:srgbClr val="0FC0FC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3"/>
          <p:cNvSpPr txBox="1">
            <a:spLocks noGrp="1"/>
          </p:cNvSpPr>
          <p:nvPr>
            <p:ph type="title"/>
          </p:nvPr>
        </p:nvSpPr>
        <p:spPr>
          <a:xfrm>
            <a:off x="560615" y="640896"/>
            <a:ext cx="9154884" cy="647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Figtree"/>
              <a:buNone/>
              <a:defRPr sz="4400" b="1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body" idx="1"/>
          </p:nvPr>
        </p:nvSpPr>
        <p:spPr>
          <a:xfrm>
            <a:off x="560614" y="1562652"/>
            <a:ext cx="9154885" cy="4976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5" name="Google Shape;15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bg>
      <p:bgPr>
        <a:solidFill>
          <a:srgbClr val="D4FF47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>
            <a:spLocks noGrp="1"/>
          </p:cNvSpPr>
          <p:nvPr>
            <p:ph type="title"/>
          </p:nvPr>
        </p:nvSpPr>
        <p:spPr>
          <a:xfrm>
            <a:off x="560615" y="640896"/>
            <a:ext cx="9154884" cy="647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Figtree"/>
              <a:buNone/>
              <a:defRPr sz="4400" b="1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" name="Google Shape;18;p14"/>
          <p:cNvSpPr txBox="1">
            <a:spLocks noGrp="1"/>
          </p:cNvSpPr>
          <p:nvPr>
            <p:ph type="body" idx="1"/>
          </p:nvPr>
        </p:nvSpPr>
        <p:spPr>
          <a:xfrm>
            <a:off x="560614" y="1562652"/>
            <a:ext cx="9154885" cy="4976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9" name="Google Shape;1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bg>
      <p:bgPr>
        <a:solidFill>
          <a:schemeClr val="lt1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01ABDD8-F0CC-4540-BFCA-306941FE82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6200" y="6172200"/>
            <a:ext cx="685800" cy="685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1"/>
                </a:solidFill>
                <a:latin typeface="Tw Cen MT" panose="020B0602020104020603" pitchFamily="34" charset="0"/>
              </a:defRPr>
            </a:lvl1pPr>
          </a:lstStyle>
          <a:p>
            <a:pPr>
              <a:defRPr/>
            </a:pPr>
            <a:fld id="{28E2393B-7169-466E-B436-E2170B5DB2C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7" name="Title Placeholder 10">
            <a:extLst>
              <a:ext uri="{FF2B5EF4-FFF2-40B4-BE49-F238E27FC236}">
                <a16:creationId xmlns:a16="http://schemas.microsoft.com/office/drawing/2014/main" id="{3F473165-06A6-4A66-A032-E4AB70F3F8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108204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title</a:t>
            </a:r>
          </a:p>
        </p:txBody>
      </p:sp>
      <p:sp>
        <p:nvSpPr>
          <p:cNvPr id="1028" name="Text Placeholder 11">
            <a:extLst>
              <a:ext uri="{FF2B5EF4-FFF2-40B4-BE49-F238E27FC236}">
                <a16:creationId xmlns:a16="http://schemas.microsoft.com/office/drawing/2014/main" id="{B66A67A7-BC86-4200-A32D-481FA9DD19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54163"/>
            <a:ext cx="10820400" cy="484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en-US" altLang="en-US" dirty="0"/>
              <a:t>Click to edit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05" r:id="rId2"/>
    <p:sldLayoutId id="2147483727" r:id="rId3"/>
    <p:sldLayoutId id="2147483703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 kern="1200">
          <a:solidFill>
            <a:schemeClr val="tx1"/>
          </a:solidFill>
          <a:latin typeface="Tw Cen MT" panose="020B0602020104020603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Tw Cen MT" panose="020B0602020104020603" pitchFamily="34" charset="0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248" userDrawn="1">
          <p15:clr>
            <a:srgbClr val="F26B43"/>
          </p15:clr>
        </p15:guide>
        <p15:guide id="4" pos="432" userDrawn="1">
          <p15:clr>
            <a:srgbClr val="F26B43"/>
          </p15:clr>
        </p15:guide>
        <p15:guide id="5" orient="horz" pos="4032" userDrawn="1">
          <p15:clr>
            <a:srgbClr val="F26B43"/>
          </p15:clr>
        </p15:guide>
        <p15:guide id="6" orient="horz" pos="2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1450" y="239621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7" name="Group 6" title="Blue and green border to frame bottom of page">
            <a:extLst>
              <a:ext uri="{FF2B5EF4-FFF2-40B4-BE49-F238E27FC236}">
                <a16:creationId xmlns:a16="http://schemas.microsoft.com/office/drawing/2014/main" id="{59333D0C-E396-7A4F-A01C-4B3386D0A727}"/>
              </a:ext>
            </a:extLst>
          </p:cNvPr>
          <p:cNvGrpSpPr/>
          <p:nvPr userDrawn="1"/>
        </p:nvGrpSpPr>
        <p:grpSpPr>
          <a:xfrm>
            <a:off x="1" y="6244796"/>
            <a:ext cx="12192000" cy="613204"/>
            <a:chOff x="3047999" y="6244796"/>
            <a:chExt cx="9144001" cy="613204"/>
          </a:xfrm>
        </p:grpSpPr>
        <p:sp>
          <p:nvSpPr>
            <p:cNvPr id="8" name="Right Triangle 7">
              <a:extLst>
                <a:ext uri="{FF2B5EF4-FFF2-40B4-BE49-F238E27FC236}">
                  <a16:creationId xmlns:a16="http://schemas.microsoft.com/office/drawing/2014/main" id="{4CEBDDAB-7D9E-A34A-8ACC-BA3E8C5FFDF0}"/>
                </a:ext>
              </a:extLst>
            </p:cNvPr>
            <p:cNvSpPr/>
            <p:nvPr userDrawn="1"/>
          </p:nvSpPr>
          <p:spPr>
            <a:xfrm rot="16200000">
              <a:off x="7837274" y="2503274"/>
              <a:ext cx="613204" cy="8096248"/>
            </a:xfrm>
            <a:prstGeom prst="rtTriangle">
              <a:avLst/>
            </a:prstGeom>
            <a:solidFill>
              <a:srgbClr val="00B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w Cen MT" panose="020B0602020104020603" pitchFamily="34" charset="0"/>
              </a:endParaRPr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6BB8CF34-5169-D447-9A91-9C618315B091}"/>
                </a:ext>
              </a:extLst>
            </p:cNvPr>
            <p:cNvSpPr/>
            <p:nvPr userDrawn="1"/>
          </p:nvSpPr>
          <p:spPr>
            <a:xfrm rot="5400000" flipH="1">
              <a:off x="4074897" y="5554448"/>
              <a:ext cx="276653" cy="2330450"/>
            </a:xfrm>
            <a:prstGeom prst="rtTriangle">
              <a:avLst/>
            </a:prstGeom>
            <a:solidFill>
              <a:srgbClr val="BE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w Cen MT" panose="020B0602020104020603" pitchFamily="34" charset="0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Tw Cen MT" panose="020B0602020104020603" pitchFamily="34" charset="0"/>
              </a:defRPr>
            </a:lvl1pPr>
          </a:lstStyle>
          <a:p>
            <a:fld id="{F63C85B8-24FD-4255-8342-1113ECE553A8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 descr="Fairtrade brand logo" title="Choose the world you want">
            <a:extLst>
              <a:ext uri="{FF2B5EF4-FFF2-40B4-BE49-F238E27FC236}">
                <a16:creationId xmlns:a16="http://schemas.microsoft.com/office/drawing/2014/main" id="{B4B2FB0C-4990-6E44-A9C1-C3111E7A0A2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2222" y="201083"/>
            <a:ext cx="2015482" cy="570909"/>
          </a:xfrm>
          <a:prstGeom prst="rect">
            <a:avLst/>
          </a:prstGeom>
        </p:spPr>
      </p:pic>
      <p:grpSp>
        <p:nvGrpSpPr>
          <p:cNvPr id="11" name="Group 10" title="Blue and green border to frame page">
            <a:extLst>
              <a:ext uri="{FF2B5EF4-FFF2-40B4-BE49-F238E27FC236}">
                <a16:creationId xmlns:a16="http://schemas.microsoft.com/office/drawing/2014/main" id="{6AB9B9A2-A79E-0D4D-A69B-AFE4DA38043D}"/>
              </a:ext>
            </a:extLst>
          </p:cNvPr>
          <p:cNvGrpSpPr/>
          <p:nvPr userDrawn="1"/>
        </p:nvGrpSpPr>
        <p:grpSpPr>
          <a:xfrm flipH="1" flipV="1">
            <a:off x="0" y="891915"/>
            <a:ext cx="12192000" cy="239845"/>
            <a:chOff x="-1" y="2683914"/>
            <a:chExt cx="9144002" cy="798183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24F313B5-ED44-1148-9E25-0A17CDE4943E}"/>
                </a:ext>
              </a:extLst>
            </p:cNvPr>
            <p:cNvSpPr/>
            <p:nvPr userDrawn="1"/>
          </p:nvSpPr>
          <p:spPr>
            <a:xfrm rot="5400000" flipH="1">
              <a:off x="1587106" y="1096807"/>
              <a:ext cx="798179" cy="3972394"/>
            </a:xfrm>
            <a:prstGeom prst="rtTriangle">
              <a:avLst/>
            </a:prstGeom>
            <a:solidFill>
              <a:srgbClr val="BE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w Cen MT" panose="020B0602020104020603" pitchFamily="34" charset="0"/>
              </a:endParaRPr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D385A137-9C79-0148-9D0A-6E1F97983D6A}"/>
                </a:ext>
              </a:extLst>
            </p:cNvPr>
            <p:cNvSpPr/>
            <p:nvPr userDrawn="1"/>
          </p:nvSpPr>
          <p:spPr>
            <a:xfrm rot="16200000">
              <a:off x="4789275" y="-872629"/>
              <a:ext cx="613204" cy="8096248"/>
            </a:xfrm>
            <a:prstGeom prst="rtTriangle">
              <a:avLst/>
            </a:prstGeom>
            <a:solidFill>
              <a:srgbClr val="00B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w Cen MT" panose="020B06020201040206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6342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Tw Cen MT" panose="020B06020201040206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</p:txBody>
      </p:sp>
      <p:sp>
        <p:nvSpPr>
          <p:cNvPr id="7" name="Google Shape;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</p:txBody>
      </p:sp>
      <p:sp>
        <p:nvSpPr>
          <p:cNvPr id="8" name="Google Shape;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2.png"/><Relationship Id="rId5" Type="http://schemas.openxmlformats.org/officeDocument/2006/relationships/image" Target="../media/image56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4.png"/><Relationship Id="rId5" Type="http://schemas.openxmlformats.org/officeDocument/2006/relationships/image" Target="../media/image10.png"/><Relationship Id="rId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0.png"/><Relationship Id="rId5" Type="http://schemas.openxmlformats.org/officeDocument/2006/relationships/image" Target="../media/image56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player.vimeo.com/video/1086434745?app_id=122963" TargetMode="External"/><Relationship Id="rId5" Type="http://schemas.openxmlformats.org/officeDocument/2006/relationships/image" Target="../media/image72.png"/><Relationship Id="rId4" Type="http://schemas.openxmlformats.org/officeDocument/2006/relationships/hyperlink" Target="https://vimeo.com/1086434745?share=copy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88.png"/><Relationship Id="rId4" Type="http://schemas.openxmlformats.org/officeDocument/2006/relationships/hyperlink" Target="mailto:hello@fairtrade.org.u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jpeg"/><Relationship Id="rId15" Type="http://schemas.openxmlformats.org/officeDocument/2006/relationships/image" Target="../media/image41.pn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Relationship Id="rId1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png"/><Relationship Id="rId5" Type="http://schemas.openxmlformats.org/officeDocument/2006/relationships/image" Target="../media/image10.png"/><Relationship Id="rId4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0.png"/><Relationship Id="rId5" Type="http://schemas.openxmlformats.org/officeDocument/2006/relationships/image" Target="../media/image10.png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FF47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096FCA49-FAA0-75E1-7A2F-5D16F29C1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026" y="507756"/>
            <a:ext cx="6735641" cy="3720612"/>
          </a:xfrm>
          <a:prstGeom prst="rect">
            <a:avLst/>
          </a:prstGeom>
        </p:spPr>
      </p:pic>
      <p:pic>
        <p:nvPicPr>
          <p:cNvPr id="4" name="Picture 3" descr="IMG_0756.PNG">
            <a:extLst>
              <a:ext uri="{FF2B5EF4-FFF2-40B4-BE49-F238E27FC236}">
                <a16:creationId xmlns:a16="http://schemas.microsoft.com/office/drawing/2014/main" id="{267763FD-C947-437B-F56A-43606686D3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4646" y="4101606"/>
            <a:ext cx="2657475" cy="2514600"/>
          </a:xfrm>
          <a:prstGeom prst="rect">
            <a:avLst/>
          </a:prstGeom>
        </p:spPr>
      </p:pic>
      <p:pic>
        <p:nvPicPr>
          <p:cNvPr id="6" name="Picture 5" descr="IMG_0829.PNG">
            <a:extLst>
              <a:ext uri="{FF2B5EF4-FFF2-40B4-BE49-F238E27FC236}">
                <a16:creationId xmlns:a16="http://schemas.microsoft.com/office/drawing/2014/main" id="{6C70EC9F-C4DE-7DE4-EDF3-DACAE9B2E0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6351" y="2562044"/>
            <a:ext cx="2657475" cy="2466975"/>
          </a:xfrm>
          <a:prstGeom prst="rect">
            <a:avLst/>
          </a:prstGeom>
        </p:spPr>
      </p:pic>
      <p:pic>
        <p:nvPicPr>
          <p:cNvPr id="7" name="Picture 6" descr="IMG_0844.PNG">
            <a:extLst>
              <a:ext uri="{FF2B5EF4-FFF2-40B4-BE49-F238E27FC236}">
                <a16:creationId xmlns:a16="http://schemas.microsoft.com/office/drawing/2014/main" id="{45B9085A-6BEB-A36D-4D76-FB3B60CCF3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7102" y="511938"/>
            <a:ext cx="1962150" cy="2400300"/>
          </a:xfrm>
          <a:prstGeom prst="rect">
            <a:avLst/>
          </a:prstGeom>
        </p:spPr>
      </p:pic>
      <p:pic>
        <p:nvPicPr>
          <p:cNvPr id="5" name="Picture 4" descr="2025.png">
            <a:extLst>
              <a:ext uri="{FF2B5EF4-FFF2-40B4-BE49-F238E27FC236}">
                <a16:creationId xmlns:a16="http://schemas.microsoft.com/office/drawing/2014/main" id="{02F085A9-EB93-EA38-C134-32AE967EE8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3189" y="4178642"/>
            <a:ext cx="3609975" cy="1857375"/>
          </a:xfrm>
          <a:prstGeom prst="rect">
            <a:avLst/>
          </a:prstGeom>
        </p:spPr>
      </p:pic>
      <p:pic>
        <p:nvPicPr>
          <p:cNvPr id="3" name="Picture 2" descr="IMG_0771.PNG">
            <a:extLst>
              <a:ext uri="{FF2B5EF4-FFF2-40B4-BE49-F238E27FC236}">
                <a16:creationId xmlns:a16="http://schemas.microsoft.com/office/drawing/2014/main" id="{4B14DDF1-3BCB-1B2F-174F-28D92D22EF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709" y="3539658"/>
            <a:ext cx="2895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04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13714BB0-341A-7466-88CC-1258DC671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 person picking leaves in a field&#10;&#10;AI-generated content may be incorrect.">
            <a:extLst>
              <a:ext uri="{FF2B5EF4-FFF2-40B4-BE49-F238E27FC236}">
                <a16:creationId xmlns:a16="http://schemas.microsoft.com/office/drawing/2014/main" id="{36794B58-7A3E-252E-D493-8ABFEDBE72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8"/>
          <a:stretch/>
        </p:blipFill>
        <p:spPr bwMode="auto">
          <a:xfrm>
            <a:off x="-96253" y="0"/>
            <a:ext cx="12384505" cy="699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E82ECEF6-D226-E8F2-3FF8-2BE9A61DED3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D4B4EB77-A105-9B4F-728E-679A4A0EA20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61" t="-78" r="66045" b="-172"/>
          <a:stretch>
            <a:fillRect/>
          </a:stretch>
        </p:blipFill>
        <p:spPr>
          <a:xfrm rot="5400000">
            <a:off x="4840452" y="-450809"/>
            <a:ext cx="2434566" cy="12456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yellow and black sign&#10;&#10;AI-generated content may be incorrect.">
            <a:extLst>
              <a:ext uri="{FF2B5EF4-FFF2-40B4-BE49-F238E27FC236}">
                <a16:creationId xmlns:a16="http://schemas.microsoft.com/office/drawing/2014/main" id="{03107E28-9E20-D794-8BC1-CCAE38CFF0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60000">
            <a:off x="6847571" y="5183287"/>
            <a:ext cx="521017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54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EEE92F53-4964-CE40-95EE-48B99FBCB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 person petting a cow&#10;&#10;AI-generated content may be incorrect.">
            <a:extLst>
              <a:ext uri="{FF2B5EF4-FFF2-40B4-BE49-F238E27FC236}">
                <a16:creationId xmlns:a16="http://schemas.microsoft.com/office/drawing/2014/main" id="{195AF96D-902E-CBEC-331B-A3A0416D35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7" b="13722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C272E918-02E8-030C-2347-39E26FC6786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13" t="-79" r="65818" b="44"/>
          <a:stretch>
            <a:fillRect/>
          </a:stretch>
        </p:blipFill>
        <p:spPr>
          <a:xfrm rot="5400000">
            <a:off x="4864106" y="-475382"/>
            <a:ext cx="2452255" cy="12216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5BA04EEA-640C-9132-7698-3A1474FEC7D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yellow and black sign&#10;&#10;AI-generated content may be incorrect.">
            <a:extLst>
              <a:ext uri="{FF2B5EF4-FFF2-40B4-BE49-F238E27FC236}">
                <a16:creationId xmlns:a16="http://schemas.microsoft.com/office/drawing/2014/main" id="{C7CEF3C5-F423-6F30-1FD1-76AFE4A4E1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60000">
            <a:off x="7916602" y="5253098"/>
            <a:ext cx="3419354" cy="138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160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>
          <a:extLst>
            <a:ext uri="{FF2B5EF4-FFF2-40B4-BE49-F238E27FC236}">
              <a16:creationId xmlns:a16="http://schemas.microsoft.com/office/drawing/2014/main" id="{10749984-CFD3-AFE1-0E96-E8CD98DBF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DF8A2C57-0234-7981-89A6-E938E6B81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20" y="409052"/>
            <a:ext cx="3472712" cy="1540963"/>
          </a:xfrm>
          <a:prstGeom prst="rect">
            <a:avLst/>
          </a:prstGeom>
        </p:spPr>
      </p:pic>
      <p:pic>
        <p:nvPicPr>
          <p:cNvPr id="9" name="Picture 8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B83244AB-EA12-70DC-4870-4947F90E3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879" y="2946486"/>
            <a:ext cx="3654078" cy="1539137"/>
          </a:xfrm>
          <a:prstGeom prst="rect">
            <a:avLst/>
          </a:prstGeom>
        </p:spPr>
      </p:pic>
      <p:pic>
        <p:nvPicPr>
          <p:cNvPr id="11" name="Picture 10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AB8874F7-AF57-CFFF-0E42-F47BD7F931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5722" y="2648733"/>
            <a:ext cx="2770993" cy="1852809"/>
          </a:xfrm>
          <a:prstGeom prst="rect">
            <a:avLst/>
          </a:prstGeom>
        </p:spPr>
      </p:pic>
      <p:pic>
        <p:nvPicPr>
          <p:cNvPr id="16" name="Picture 15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2FC4991C-56CC-E992-616D-3085549A59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9677" y="2820313"/>
            <a:ext cx="3782208" cy="166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66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ACC6B03D-652E-C5EF-B010-C2E8932C8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A person touching a cow's head&#10;&#10;AI-generated content may be incorrect.">
            <a:extLst>
              <a:ext uri="{FF2B5EF4-FFF2-40B4-BE49-F238E27FC236}">
                <a16:creationId xmlns:a16="http://schemas.microsoft.com/office/drawing/2014/main" id="{5B857C92-F6BD-CD67-DA95-2570B86B70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6" b="6828"/>
          <a:stretch/>
        </p:blipFill>
        <p:spPr bwMode="auto">
          <a:xfrm>
            <a:off x="1" y="-180352"/>
            <a:ext cx="12191999" cy="7218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C279A70B-15FA-05A7-7269-8E051574BC3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EB70E2FE-1F7A-4BC8-5DE0-B46768C8978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13" t="-79" r="65818" b="44"/>
          <a:stretch>
            <a:fillRect/>
          </a:stretch>
        </p:blipFill>
        <p:spPr>
          <a:xfrm rot="5400000">
            <a:off x="4874545" y="-235300"/>
            <a:ext cx="2452255" cy="12216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5B8E4121-20DD-F943-D423-EC3DC0A047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">
            <a:off x="8021159" y="5341487"/>
            <a:ext cx="3768509" cy="147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350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title="Brew it Fair Hero">
            <a:hlinkClick r:id="" action="ppaction://media"/>
            <a:extLst>
              <a:ext uri="{FF2B5EF4-FFF2-40B4-BE49-F238E27FC236}">
                <a16:creationId xmlns:a16="http://schemas.microsoft.com/office/drawing/2014/main" id="{ED83A970-D9D8-B528-1F67-89C5ECA08B2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06760" y="1334530"/>
            <a:ext cx="8378481" cy="472439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1B5A63-7599-924E-1482-8CEF8F015A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  <a:p>
            <a:endParaRPr lang="en-GB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696887-156F-8C87-7585-6281265680BB}"/>
              </a:ext>
            </a:extLst>
          </p:cNvPr>
          <p:cNvSpPr txBox="1"/>
          <p:nvPr/>
        </p:nvSpPr>
        <p:spPr>
          <a:xfrm>
            <a:off x="4394887" y="6166022"/>
            <a:ext cx="409214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noProof="0" dirty="0">
                <a:latin typeface="Tw Cen MT" panose="020B0602020104020603" pitchFamily="34" charset="0"/>
                <a:hlinkClick r:id="rId4"/>
              </a:rPr>
              <a:t>Brew it Fair film on Vimeo</a:t>
            </a:r>
            <a:endParaRPr lang="en-GB" noProof="0" dirty="0">
              <a:latin typeface="Tw Cen MT" panose="020B0602020104020603" pitchFamily="34" charset="0"/>
            </a:endParaRPr>
          </a:p>
        </p:txBody>
      </p:sp>
      <p:pic>
        <p:nvPicPr>
          <p:cNvPr id="7" name="Picture 6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7BBA32E9-578E-2C0F-A834-97B8C52E62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481" y="163855"/>
            <a:ext cx="4602120" cy="189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49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sign with white text&#10;&#10;AI-generated content may be incorrect.">
            <a:extLst>
              <a:ext uri="{FF2B5EF4-FFF2-40B4-BE49-F238E27FC236}">
                <a16:creationId xmlns:a16="http://schemas.microsoft.com/office/drawing/2014/main" id="{B5C47EBC-17AB-43E8-65F4-53D6FD4D5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6632" y="4544157"/>
            <a:ext cx="2899997" cy="2083778"/>
          </a:xfrm>
          <a:prstGeom prst="rect">
            <a:avLst/>
          </a:prstGeom>
        </p:spPr>
      </p:pic>
      <p:pic>
        <p:nvPicPr>
          <p:cNvPr id="8" name="Picture 7" descr="A black and white sign with black text&#10;&#10;AI-generated content may be incorrect.">
            <a:extLst>
              <a:ext uri="{FF2B5EF4-FFF2-40B4-BE49-F238E27FC236}">
                <a16:creationId xmlns:a16="http://schemas.microsoft.com/office/drawing/2014/main" id="{8060BD78-4B5C-CEDF-FCDC-C8FBE75CA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846875"/>
            <a:ext cx="6459416" cy="1164249"/>
          </a:xfrm>
          <a:prstGeom prst="rect">
            <a:avLst/>
          </a:prstGeom>
        </p:spPr>
      </p:pic>
      <p:pic>
        <p:nvPicPr>
          <p:cNvPr id="9" name="Picture 8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1F8CE6DA-6615-0744-CCC6-EAF9FD48C5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4191733"/>
            <a:ext cx="6482862" cy="1733550"/>
          </a:xfrm>
          <a:prstGeom prst="rect">
            <a:avLst/>
          </a:prstGeom>
        </p:spPr>
      </p:pic>
      <p:pic>
        <p:nvPicPr>
          <p:cNvPr id="10" name="Picture 9" descr="A black sign with white text&#10;&#10;AI-generated content may be incorrect.">
            <a:extLst>
              <a:ext uri="{FF2B5EF4-FFF2-40B4-BE49-F238E27FC236}">
                <a16:creationId xmlns:a16="http://schemas.microsoft.com/office/drawing/2014/main" id="{C029DD23-055C-E348-1725-502E6E7F8C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128" y="-5495"/>
            <a:ext cx="4843097" cy="2906591"/>
          </a:xfrm>
          <a:prstGeom prst="rect">
            <a:avLst/>
          </a:prstGeom>
        </p:spPr>
      </p:pic>
      <p:pic>
        <p:nvPicPr>
          <p:cNvPr id="13" name="Picture 12" descr="A person pushing a shopping cart&#10;&#10;AI-generated content may be incorrect.">
            <a:extLst>
              <a:ext uri="{FF2B5EF4-FFF2-40B4-BE49-F238E27FC236}">
                <a16:creationId xmlns:a16="http://schemas.microsoft.com/office/drawing/2014/main" id="{15FAB587-87EC-0FB1-F247-C4DC42DD3F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1048" y="1718163"/>
            <a:ext cx="1888148" cy="1733550"/>
          </a:xfrm>
          <a:prstGeom prst="rect">
            <a:avLst/>
          </a:prstGeom>
        </p:spPr>
      </p:pic>
      <p:pic>
        <p:nvPicPr>
          <p:cNvPr id="14" name="Picture 13" descr="A tea bag with a string&#10;&#10;AI-generated content may be incorrect.">
            <a:extLst>
              <a:ext uri="{FF2B5EF4-FFF2-40B4-BE49-F238E27FC236}">
                <a16:creationId xmlns:a16="http://schemas.microsoft.com/office/drawing/2014/main" id="{01EBB516-9C3A-E2C4-A8DF-2063D67A82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380000">
            <a:off x="4323729" y="8738"/>
            <a:ext cx="2090372" cy="1962883"/>
          </a:xfrm>
          <a:prstGeom prst="rect">
            <a:avLst/>
          </a:prstGeom>
        </p:spPr>
      </p:pic>
      <p:pic>
        <p:nvPicPr>
          <p:cNvPr id="15" name="Picture 14" descr="A person holding up a sign&#10;&#10;AI-generated content may be incorrect.">
            <a:extLst>
              <a:ext uri="{FF2B5EF4-FFF2-40B4-BE49-F238E27FC236}">
                <a16:creationId xmlns:a16="http://schemas.microsoft.com/office/drawing/2014/main" id="{C08A3C1D-731E-4D14-2D9E-DFD12F087B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3109" y="4794372"/>
            <a:ext cx="1724025" cy="15716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104316A-A1F0-F9C5-1341-943D0A7784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72346" y="3008801"/>
            <a:ext cx="20574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9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>
          <a:extLst>
            <a:ext uri="{FF2B5EF4-FFF2-40B4-BE49-F238E27FC236}">
              <a16:creationId xmlns:a16="http://schemas.microsoft.com/office/drawing/2014/main" id="{F6ED5BEA-C36F-C17B-DA2B-0D5F9B9B0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0E669F-D3A8-71C1-3992-D5DA58ECA19D}"/>
              </a:ext>
            </a:extLst>
          </p:cNvPr>
          <p:cNvSpPr txBox="1"/>
          <p:nvPr/>
        </p:nvSpPr>
        <p:spPr>
          <a:xfrm>
            <a:off x="745957" y="4009431"/>
            <a:ext cx="4966374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kern="0" noProof="0" dirty="0">
                <a:solidFill>
                  <a:srgbClr val="1E1E1E"/>
                </a:solidFill>
                <a:latin typeface="Tw Cen MT" panose="020B0602020104020603" pitchFamily="34" charset="0"/>
                <a:cs typeface="Arial"/>
              </a:rPr>
              <a:t>In the UK, there are more than 400 tasty Fairtrade-certified teas. From everyday and premium, to white, green and infusions, to decaf and organic. The range – in flavour, quality, and price – is astounding.</a:t>
            </a:r>
          </a:p>
        </p:txBody>
      </p:sp>
      <p:pic>
        <p:nvPicPr>
          <p:cNvPr id="7" name="Picture 6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F940BD16-D22E-EF48-2B6D-ECA157017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15" y="763356"/>
            <a:ext cx="6910861" cy="3101495"/>
          </a:xfrm>
          <a:prstGeom prst="rect">
            <a:avLst/>
          </a:prstGeom>
        </p:spPr>
      </p:pic>
      <p:pic>
        <p:nvPicPr>
          <p:cNvPr id="8" name="Google Shape;344;p34" title="IMG_0788.PNG">
            <a:extLst>
              <a:ext uri="{FF2B5EF4-FFF2-40B4-BE49-F238E27FC236}">
                <a16:creationId xmlns:a16="http://schemas.microsoft.com/office/drawing/2014/main" id="{8907CF48-8EF0-C49F-A303-3655A0E40D9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3950" b="3959"/>
          <a:stretch/>
        </p:blipFill>
        <p:spPr>
          <a:xfrm rot="21599950">
            <a:off x="6479697" y="2041353"/>
            <a:ext cx="4030553" cy="3707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47;p34" title="IMG_0796.PNG">
            <a:extLst>
              <a:ext uri="{FF2B5EF4-FFF2-40B4-BE49-F238E27FC236}">
                <a16:creationId xmlns:a16="http://schemas.microsoft.com/office/drawing/2014/main" id="{F091F12A-58BD-F27D-38E2-C32119FF60C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3950" b="3959"/>
          <a:stretch/>
        </p:blipFill>
        <p:spPr>
          <a:xfrm rot="21599957">
            <a:off x="6096022" y="-535359"/>
            <a:ext cx="4212300" cy="35983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0221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C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339ADD33-59C2-11E7-E9F5-B5AA0B924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82">
            <a:off x="7720859" y="1816587"/>
            <a:ext cx="4440270" cy="4601246"/>
          </a:xfrm>
          <a:prstGeom prst="rect">
            <a:avLst/>
          </a:prstGeom>
        </p:spPr>
      </p:pic>
      <p:pic>
        <p:nvPicPr>
          <p:cNvPr id="7" name="Picture 6" descr="A blue sign with black text&#10;&#10;AI-generated content may be incorrect.">
            <a:extLst>
              <a:ext uri="{FF2B5EF4-FFF2-40B4-BE49-F238E27FC236}">
                <a16:creationId xmlns:a16="http://schemas.microsoft.com/office/drawing/2014/main" id="{E6E08182-78CF-567F-7FC4-D759A7E7CB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01" y="95577"/>
            <a:ext cx="6851469" cy="5688796"/>
          </a:xfrm>
          <a:prstGeom prst="rect">
            <a:avLst/>
          </a:prstGeom>
        </p:spPr>
      </p:pic>
      <p:pic>
        <p:nvPicPr>
          <p:cNvPr id="8" name="Google Shape;326;p34" title="IMG_0757.PNG">
            <a:extLst>
              <a:ext uri="{FF2B5EF4-FFF2-40B4-BE49-F238E27FC236}">
                <a16:creationId xmlns:a16="http://schemas.microsoft.com/office/drawing/2014/main" id="{E5B49264-DC54-8546-1D28-68968AFF91C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-8070" t="3950" r="8070" b="3959"/>
          <a:stretch/>
        </p:blipFill>
        <p:spPr>
          <a:xfrm rot="21599956">
            <a:off x="4652639" y="4622726"/>
            <a:ext cx="2531915" cy="21396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969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0FAD67B8-0FEF-61DE-C006-6E4EDC1DE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898" y="966857"/>
            <a:ext cx="8457753" cy="36440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260B32-06EF-B5C6-987A-797DDA2D7199}"/>
              </a:ext>
            </a:extLst>
          </p:cNvPr>
          <p:cNvSpPr txBox="1"/>
          <p:nvPr/>
        </p:nvSpPr>
        <p:spPr>
          <a:xfrm>
            <a:off x="800101" y="4953826"/>
            <a:ext cx="6093822" cy="133946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999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w Cen MT" panose="020B0602020104020603" pitchFamily="34" charset="0"/>
                <a:cs typeface="Arial"/>
                <a:sym typeface="Arial"/>
              </a:rPr>
              <a:t>For any questions related to this </a:t>
            </a:r>
            <a:r>
              <a:rPr lang="en-GB" kern="0" noProof="0" dirty="0">
                <a:solidFill>
                  <a:srgbClr val="1E1E1E"/>
                </a:solidFill>
                <a:latin typeface="Tw Cen MT" panose="020B0602020104020603" pitchFamily="34" charset="0"/>
                <a:cs typeface="Arial"/>
                <a:sym typeface="Arial"/>
              </a:rPr>
              <a:t>presentation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w Cen MT" panose="020B0602020104020603" pitchFamily="34" charset="0"/>
                <a:cs typeface="Arial"/>
                <a:sym typeface="Arial"/>
              </a:rPr>
              <a:t>, please get in touch with the campaigns team</a:t>
            </a:r>
            <a:br>
              <a:rPr lang="en-GB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 pitchFamily="34" charset="0"/>
                <a:cs typeface="Arial"/>
              </a:rPr>
            </a:br>
            <a:br>
              <a:rPr lang="en-GB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 pitchFamily="34" charset="0"/>
                <a:ea typeface="Figtree"/>
                <a:cs typeface="Arial"/>
              </a:rPr>
            </a:b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w Cen MT" panose="020B0602020104020603" pitchFamily="34" charset="0"/>
                <a:ea typeface="Figtree"/>
                <a:cs typeface="Arial"/>
                <a:sym typeface="Figtree"/>
                <a:hlinkClick r:id="rId4"/>
              </a:rPr>
              <a:t>hello@fairtrade.org.uk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Tw Cen MT" panose="020B0602020104020603" pitchFamily="34" charset="0"/>
              <a:ea typeface="Figtree"/>
              <a:cs typeface="Arial"/>
              <a:sym typeface="Figtree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879450-E5BE-B7DD-1DA4-FDC7D70A0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2425" y="2963981"/>
            <a:ext cx="2097677" cy="2025343"/>
          </a:xfrm>
          <a:prstGeom prst="rect">
            <a:avLst/>
          </a:prstGeom>
        </p:spPr>
      </p:pic>
      <p:pic>
        <p:nvPicPr>
          <p:cNvPr id="10" name="Google Shape;299;p33" title="IMG_0756.PNG">
            <a:extLst>
              <a:ext uri="{FF2B5EF4-FFF2-40B4-BE49-F238E27FC236}">
                <a16:creationId xmlns:a16="http://schemas.microsoft.com/office/drawing/2014/main" id="{926141FF-0954-4E7F-CFC8-40E1267380DE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3950" b="3959"/>
          <a:stretch/>
        </p:blipFill>
        <p:spPr>
          <a:xfrm rot="1042301">
            <a:off x="431084" y="1121898"/>
            <a:ext cx="2098090" cy="1564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08;p33" title="IMG_0771.PNG">
            <a:extLst>
              <a:ext uri="{FF2B5EF4-FFF2-40B4-BE49-F238E27FC236}">
                <a16:creationId xmlns:a16="http://schemas.microsoft.com/office/drawing/2014/main" id="{9481C2E5-E46A-A2CB-5F64-0CBB9B051D56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t="3950" b="3959"/>
          <a:stretch/>
        </p:blipFill>
        <p:spPr>
          <a:xfrm rot="21599956">
            <a:off x="6473428" y="4360897"/>
            <a:ext cx="2469493" cy="22470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4009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926B0195-CAFF-C77B-EA8A-34E70104D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40000">
            <a:off x="503519" y="257887"/>
            <a:ext cx="3971925" cy="1905000"/>
          </a:xfrm>
          <a:prstGeom prst="rect">
            <a:avLst/>
          </a:prstGeom>
        </p:spPr>
      </p:pic>
      <p:pic>
        <p:nvPicPr>
          <p:cNvPr id="2" name="Picture 1" descr="hero-graphic.png">
            <a:extLst>
              <a:ext uri="{FF2B5EF4-FFF2-40B4-BE49-F238E27FC236}">
                <a16:creationId xmlns:a16="http://schemas.microsoft.com/office/drawing/2014/main" id="{F1B71DB2-2FAE-00C9-1995-19E213C64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1119" y="1866827"/>
            <a:ext cx="4267200" cy="4333875"/>
          </a:xfrm>
          <a:prstGeom prst="rect">
            <a:avLst/>
          </a:prstGeom>
        </p:spPr>
      </p:pic>
      <p:pic>
        <p:nvPicPr>
          <p:cNvPr id="10" name="Picture 9" descr="A blue background with black text&#10;&#10;AI-generated content may be incorrect.">
            <a:extLst>
              <a:ext uri="{FF2B5EF4-FFF2-40B4-BE49-F238E27FC236}">
                <a16:creationId xmlns:a16="http://schemas.microsoft.com/office/drawing/2014/main" id="{23620EB5-9854-667B-9F85-3DF8D2DFE7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9907" y="2423786"/>
            <a:ext cx="3967749" cy="377450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1084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FF47"/>
        </a:solidFill>
        <a:effectLst/>
      </p:bgPr>
    </p:bg>
    <p:spTree>
      <p:nvGrpSpPr>
        <p:cNvPr id="1" name="Shape 93">
          <a:extLst>
            <a:ext uri="{FF2B5EF4-FFF2-40B4-BE49-F238E27FC236}">
              <a16:creationId xmlns:a16="http://schemas.microsoft.com/office/drawing/2014/main" id="{271F4ECF-8E2A-A8AF-8290-6B4B6D558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C8A8BD82-95D4-F348-8F9D-DBCA51061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00000">
            <a:off x="766029" y="505237"/>
            <a:ext cx="3409298" cy="1755210"/>
          </a:xfrm>
          <a:prstGeom prst="rect">
            <a:avLst/>
          </a:prstGeom>
        </p:spPr>
      </p:pic>
      <p:pic>
        <p:nvPicPr>
          <p:cNvPr id="5" name="Google Shape;308;p33" descr="A person holding a sign&#10;&#10;AI-generated content may be incorrect." title="IMG_0771.PNG">
            <a:extLst>
              <a:ext uri="{FF2B5EF4-FFF2-40B4-BE49-F238E27FC236}">
                <a16:creationId xmlns:a16="http://schemas.microsoft.com/office/drawing/2014/main" id="{32423709-8373-38F7-4975-AEFE7A64C21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3950" b="3959"/>
          <a:stretch/>
        </p:blipFill>
        <p:spPr>
          <a:xfrm rot="21599956">
            <a:off x="-1048" y="2104588"/>
            <a:ext cx="1737249" cy="158538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oogle Shape;280;p33">
            <a:extLst>
              <a:ext uri="{FF2B5EF4-FFF2-40B4-BE49-F238E27FC236}">
                <a16:creationId xmlns:a16="http://schemas.microsoft.com/office/drawing/2014/main" id="{F8112B3C-6454-4D04-BEAC-842ED9415C3C}"/>
              </a:ext>
            </a:extLst>
          </p:cNvPr>
          <p:cNvGrpSpPr/>
          <p:nvPr/>
        </p:nvGrpSpPr>
        <p:grpSpPr>
          <a:xfrm>
            <a:off x="3638231" y="-295106"/>
            <a:ext cx="1892867" cy="2129631"/>
            <a:chOff x="1469317" y="1403251"/>
            <a:chExt cx="1193498" cy="1314566"/>
          </a:xfrm>
        </p:grpSpPr>
        <p:sp>
          <p:nvSpPr>
            <p:cNvPr id="11" name="Google Shape;282;p33">
              <a:extLst>
                <a:ext uri="{FF2B5EF4-FFF2-40B4-BE49-F238E27FC236}">
                  <a16:creationId xmlns:a16="http://schemas.microsoft.com/office/drawing/2014/main" id="{7523DBD9-1463-D249-4F13-E0FD9A3EAD93}"/>
                </a:ext>
              </a:extLst>
            </p:cNvPr>
            <p:cNvSpPr txBox="1"/>
            <p:nvPr/>
          </p:nvSpPr>
          <p:spPr>
            <a:xfrm>
              <a:off x="1529157" y="2293700"/>
              <a:ext cx="1086600" cy="4241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None/>
              </a:pPr>
              <a:endParaRPr lang="en-GB" sz="1100" b="1" noProof="0" dirty="0">
                <a:solidFill>
                  <a:schemeClr val="dk1"/>
                </a:solidFill>
                <a:latin typeface="Figtree"/>
              </a:endParaRPr>
            </a:p>
          </p:txBody>
        </p:sp>
        <p:pic>
          <p:nvPicPr>
            <p:cNvPr id="12" name="Google Shape;281;p33" title="IMG_0758.PNG">
              <a:extLst>
                <a:ext uri="{FF2B5EF4-FFF2-40B4-BE49-F238E27FC236}">
                  <a16:creationId xmlns:a16="http://schemas.microsoft.com/office/drawing/2014/main" id="{B10A5E94-8635-3040-BE63-DB9185D7D3FA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l="6419" b="13822"/>
            <a:stretch/>
          </p:blipFill>
          <p:spPr>
            <a:xfrm rot="21599956">
              <a:off x="1469317" y="1403251"/>
              <a:ext cx="1193498" cy="109911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" name="Picture 14" descr="fairtrade-logo-white.png">
            <a:extLst>
              <a:ext uri="{FF2B5EF4-FFF2-40B4-BE49-F238E27FC236}">
                <a16:creationId xmlns:a16="http://schemas.microsoft.com/office/drawing/2014/main" id="{2B7DA611-C265-8329-A806-AB85C4C357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1248" y="2468149"/>
            <a:ext cx="4120410" cy="1827756"/>
          </a:xfrm>
          <a:prstGeom prst="rect">
            <a:avLst/>
          </a:prstGeom>
        </p:spPr>
      </p:pic>
      <p:pic>
        <p:nvPicPr>
          <p:cNvPr id="17" name="Picture 16" descr="reaction-sticker.png">
            <a:extLst>
              <a:ext uri="{FF2B5EF4-FFF2-40B4-BE49-F238E27FC236}">
                <a16:creationId xmlns:a16="http://schemas.microsoft.com/office/drawing/2014/main" id="{C1D594BD-965D-B43A-3FB5-5998FD4A00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4711" y="4066238"/>
            <a:ext cx="2144039" cy="164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140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93;p33" descr="A purple cup of tea with a tea bag on a green plate&#10;&#10;AI-generated content may be incorrect." title="IMG_0799.PNG">
            <a:extLst>
              <a:ext uri="{FF2B5EF4-FFF2-40B4-BE49-F238E27FC236}">
                <a16:creationId xmlns:a16="http://schemas.microsoft.com/office/drawing/2014/main" id="{630513BC-7373-115E-6CB6-F35855C8F96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950" b="3959"/>
          <a:stretch/>
        </p:blipFill>
        <p:spPr>
          <a:xfrm rot="21599946">
            <a:off x="3597893" y="1199904"/>
            <a:ext cx="4321443" cy="444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59F4E55D-4665-2283-0CD3-4D96CDC10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81" y="669816"/>
            <a:ext cx="4408902" cy="1614424"/>
          </a:xfrm>
          <a:prstGeom prst="rect">
            <a:avLst/>
          </a:prstGeom>
        </p:spPr>
      </p:pic>
      <p:pic>
        <p:nvPicPr>
          <p:cNvPr id="2" name="Google Shape;314;p33" title="IMG_0773.PNG">
            <a:extLst>
              <a:ext uri="{FF2B5EF4-FFF2-40B4-BE49-F238E27FC236}">
                <a16:creationId xmlns:a16="http://schemas.microsoft.com/office/drawing/2014/main" id="{2D448A9A-B1D9-2C87-36F8-910C3F919C9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3950" b="3959"/>
          <a:stretch/>
        </p:blipFill>
        <p:spPr>
          <a:xfrm rot="21599956">
            <a:off x="386781" y="2002346"/>
            <a:ext cx="1373834" cy="1266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299;p33" title="IMG_0756.PNG">
            <a:extLst>
              <a:ext uri="{FF2B5EF4-FFF2-40B4-BE49-F238E27FC236}">
                <a16:creationId xmlns:a16="http://schemas.microsoft.com/office/drawing/2014/main" id="{1BE55BF7-EAF7-5C0C-B133-4380ADD7179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3950" b="3959"/>
          <a:stretch/>
        </p:blipFill>
        <p:spPr>
          <a:xfrm rot="21599956">
            <a:off x="4074776" y="1474"/>
            <a:ext cx="1684095" cy="1443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9806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FF47"/>
        </a:solidFill>
        <a:effectLst/>
      </p:bgPr>
    </p:bg>
    <p:spTree>
      <p:nvGrpSpPr>
        <p:cNvPr id="1" name="Shape 93">
          <a:extLst>
            <a:ext uri="{FF2B5EF4-FFF2-40B4-BE49-F238E27FC236}">
              <a16:creationId xmlns:a16="http://schemas.microsoft.com/office/drawing/2014/main" id="{6EE0E3DC-F920-7161-B149-8B15094BC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 result for tea processing plant">
            <a:extLst>
              <a:ext uri="{FF2B5EF4-FFF2-40B4-BE49-F238E27FC236}">
                <a16:creationId xmlns:a16="http://schemas.microsoft.com/office/drawing/2014/main" id="{53E102AD-0EB9-ECA8-86BC-03A61263C8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111" r="6911" b="9444"/>
          <a:stretch/>
        </p:blipFill>
        <p:spPr>
          <a:xfrm>
            <a:off x="3583959" y="2262339"/>
            <a:ext cx="2055668" cy="1532251"/>
          </a:xfrm>
          <a:prstGeom prst="rect">
            <a:avLst/>
          </a:prstGeom>
        </p:spPr>
      </p:pic>
      <p:pic>
        <p:nvPicPr>
          <p:cNvPr id="7" name="Picture 6" descr="Free Images : blossom, white, leaf, flower, produce, botany, flora ...">
            <a:extLst>
              <a:ext uri="{FF2B5EF4-FFF2-40B4-BE49-F238E27FC236}">
                <a16:creationId xmlns:a16="http://schemas.microsoft.com/office/drawing/2014/main" id="{CE0CC910-51C0-A190-128E-A9687B194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89" y="2258156"/>
            <a:ext cx="1928226" cy="1533435"/>
          </a:xfrm>
          <a:prstGeom prst="rect">
            <a:avLst/>
          </a:prstGeom>
        </p:spPr>
      </p:pic>
      <p:pic>
        <p:nvPicPr>
          <p:cNvPr id="8" name="Picture 7" descr="Image result for tea shipping">
            <a:extLst>
              <a:ext uri="{FF2B5EF4-FFF2-40B4-BE49-F238E27FC236}">
                <a16:creationId xmlns:a16="http://schemas.microsoft.com/office/drawing/2014/main" id="{2A520627-2F64-BBAC-83E0-79ACA2E4D45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2500" t="774" r="17857" b="-3899"/>
          <a:stretch/>
        </p:blipFill>
        <p:spPr>
          <a:xfrm>
            <a:off x="6626056" y="2267706"/>
            <a:ext cx="2190842" cy="1527979"/>
          </a:xfrm>
          <a:prstGeom prst="rect">
            <a:avLst/>
          </a:prstGeom>
        </p:spPr>
      </p:pic>
      <p:pic>
        <p:nvPicPr>
          <p:cNvPr id="9" name="Picture 8" descr="Image result for tea on shelf">
            <a:extLst>
              <a:ext uri="{FF2B5EF4-FFF2-40B4-BE49-F238E27FC236}">
                <a16:creationId xmlns:a16="http://schemas.microsoft.com/office/drawing/2014/main" id="{74DDB4D0-34DE-3453-9599-4D4D5748B0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1820" y="2266763"/>
            <a:ext cx="2026346" cy="1531960"/>
          </a:xfrm>
          <a:prstGeom prst="rect">
            <a:avLst/>
          </a:prstGeom>
        </p:spPr>
      </p:pic>
      <p:pic>
        <p:nvPicPr>
          <p:cNvPr id="10" name="Picture 9" descr="Inserting image...">
            <a:extLst>
              <a:ext uri="{FF2B5EF4-FFF2-40B4-BE49-F238E27FC236}">
                <a16:creationId xmlns:a16="http://schemas.microsoft.com/office/drawing/2014/main" id="{BFAAC400-26AE-FD68-E12D-BBC7DCCEC56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-4188" r="5391" b="-4877"/>
          <a:stretch/>
        </p:blipFill>
        <p:spPr>
          <a:xfrm>
            <a:off x="617826" y="4335930"/>
            <a:ext cx="2006845" cy="1539169"/>
          </a:xfrm>
          <a:prstGeom prst="rect">
            <a:avLst/>
          </a:prstGeom>
        </p:spPr>
      </p:pic>
      <p:pic>
        <p:nvPicPr>
          <p:cNvPr id="12" name="Picture 11" descr="See related image detail. Tea shop Valley of Tea">
            <a:extLst>
              <a:ext uri="{FF2B5EF4-FFF2-40B4-BE49-F238E27FC236}">
                <a16:creationId xmlns:a16="http://schemas.microsoft.com/office/drawing/2014/main" id="{640A9A56-9DCE-201E-3069-42C2C81A8A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6349" y="4450474"/>
            <a:ext cx="2105888" cy="1314054"/>
          </a:xfrm>
          <a:prstGeom prst="rect">
            <a:avLst/>
          </a:prstGeom>
        </p:spPr>
      </p:pic>
      <p:pic>
        <p:nvPicPr>
          <p:cNvPr id="14" name="Picture 13" descr="Image result for transport tea">
            <a:extLst>
              <a:ext uri="{FF2B5EF4-FFF2-40B4-BE49-F238E27FC236}">
                <a16:creationId xmlns:a16="http://schemas.microsoft.com/office/drawing/2014/main" id="{76E43AB5-1684-2841-7F3C-6A826F4750C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9232" r="565" b="-758"/>
          <a:stretch/>
        </p:blipFill>
        <p:spPr>
          <a:xfrm>
            <a:off x="6682752" y="4388879"/>
            <a:ext cx="2133859" cy="1452779"/>
          </a:xfrm>
          <a:prstGeom prst="rect">
            <a:avLst/>
          </a:prstGeom>
        </p:spPr>
      </p:pic>
      <p:pic>
        <p:nvPicPr>
          <p:cNvPr id="15" name="Picture 14" descr="Two hands holding glasses with liquid in them&#10;&#10;AI-generated content may be incorrect.">
            <a:extLst>
              <a:ext uri="{FF2B5EF4-FFF2-40B4-BE49-F238E27FC236}">
                <a16:creationId xmlns:a16="http://schemas.microsoft.com/office/drawing/2014/main" id="{96A86B9B-3862-27F8-B219-C0C44A3FD070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623" t="7437" r="-449" b="5405"/>
          <a:stretch/>
        </p:blipFill>
        <p:spPr>
          <a:xfrm>
            <a:off x="9605785" y="4336772"/>
            <a:ext cx="2141459" cy="1539891"/>
          </a:xfrm>
          <a:prstGeom prst="rect">
            <a:avLst/>
          </a:prstGeom>
        </p:spPr>
      </p:pic>
      <p:pic>
        <p:nvPicPr>
          <p:cNvPr id="4" name="Picture 3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D6B159E6-5684-C17F-BFD8-0BF23CC98FF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9653" y="168970"/>
            <a:ext cx="3896117" cy="1718415"/>
          </a:xfrm>
          <a:prstGeom prst="rect">
            <a:avLst/>
          </a:prstGeom>
        </p:spPr>
      </p:pic>
      <p:pic>
        <p:nvPicPr>
          <p:cNvPr id="13" name="Picture 12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B4663F43-47DC-C1B2-B8C3-B0F63548380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2015" y="3525359"/>
            <a:ext cx="2449231" cy="1049447"/>
          </a:xfrm>
          <a:prstGeom prst="rect">
            <a:avLst/>
          </a:prstGeom>
        </p:spPr>
      </p:pic>
      <p:pic>
        <p:nvPicPr>
          <p:cNvPr id="16" name="Picture 15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7E6929CA-831B-17E0-0039-683BD5E879B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05788" y="3429130"/>
            <a:ext cx="2351632" cy="1325410"/>
          </a:xfrm>
          <a:prstGeom prst="rect">
            <a:avLst/>
          </a:prstGeom>
        </p:spPr>
      </p:pic>
      <p:pic>
        <p:nvPicPr>
          <p:cNvPr id="21" name="Picture 20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F68F692F-6C4F-B3F9-0CB1-3ABB1C2649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26700" y="3567112"/>
            <a:ext cx="2657997" cy="965941"/>
          </a:xfrm>
          <a:prstGeom prst="rect">
            <a:avLst/>
          </a:prstGeom>
        </p:spPr>
      </p:pic>
      <p:pic>
        <p:nvPicPr>
          <p:cNvPr id="22" name="Picture 21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356E060D-EB76-B6DB-EB91-A056E2CCE8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370317" y="3473167"/>
            <a:ext cx="2553614" cy="1143392"/>
          </a:xfrm>
          <a:prstGeom prst="rect">
            <a:avLst/>
          </a:prstGeom>
        </p:spPr>
      </p:pic>
      <p:pic>
        <p:nvPicPr>
          <p:cNvPr id="23" name="Picture 22" descr="IMG_0774.PNG">
            <a:extLst>
              <a:ext uri="{FF2B5EF4-FFF2-40B4-BE49-F238E27FC236}">
                <a16:creationId xmlns:a16="http://schemas.microsoft.com/office/drawing/2014/main" id="{F56096BD-91B1-54D6-11B1-348F5D84753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97200" y="170015"/>
            <a:ext cx="1297348" cy="1331231"/>
          </a:xfrm>
          <a:prstGeom prst="rect">
            <a:avLst/>
          </a:prstGeom>
        </p:spPr>
      </p:pic>
      <p:pic>
        <p:nvPicPr>
          <p:cNvPr id="24" name="Picture 23" descr="IMG_0756.PNG">
            <a:extLst>
              <a:ext uri="{FF2B5EF4-FFF2-40B4-BE49-F238E27FC236}">
                <a16:creationId xmlns:a16="http://schemas.microsoft.com/office/drawing/2014/main" id="{4F9CDF57-0387-AFB3-AF33-E1B635F247C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03811" y="1263563"/>
            <a:ext cx="1290051" cy="126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65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C0FC"/>
        </a:solidFill>
        <a:effectLst/>
      </p:bgPr>
    </p:bg>
    <p:spTree>
      <p:nvGrpSpPr>
        <p:cNvPr id="1" name="Shape 93">
          <a:extLst>
            <a:ext uri="{FF2B5EF4-FFF2-40B4-BE49-F238E27FC236}">
              <a16:creationId xmlns:a16="http://schemas.microsoft.com/office/drawing/2014/main" id="{454B0DC1-041E-34FB-74A3-F74BC9CB4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B50C52F-8CA0-8F9F-8972-A35670EB0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1631" y="2380586"/>
            <a:ext cx="3810330" cy="29629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8A37DC-5D86-E66F-FBC5-A7A79EBDDE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7083" y="1989537"/>
            <a:ext cx="3724979" cy="35481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2DFF5D-AA9C-28BB-E5D9-A6F5BE7652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253" y="1817110"/>
            <a:ext cx="3548180" cy="3218967"/>
          </a:xfrm>
          <a:prstGeom prst="rect">
            <a:avLst/>
          </a:prstGeom>
        </p:spPr>
      </p:pic>
      <p:pic>
        <p:nvPicPr>
          <p:cNvPr id="2" name="Picture 1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F6CBB04A-DB9E-BE41-BE5F-368E35F6B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266" y="599226"/>
            <a:ext cx="3388292" cy="110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290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FF47"/>
        </a:solidFill>
        <a:effectLst/>
      </p:bgPr>
    </p:bg>
    <p:spTree>
      <p:nvGrpSpPr>
        <p:cNvPr id="1" name="Shape 93">
          <a:extLst>
            <a:ext uri="{FF2B5EF4-FFF2-40B4-BE49-F238E27FC236}">
              <a16:creationId xmlns:a16="http://schemas.microsoft.com/office/drawing/2014/main" id="{C13D1BC9-5676-ECC9-FC8E-9973BF0FF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F435A633-0BA3-1A29-D921-C5068BEE0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321" y="402007"/>
            <a:ext cx="3215797" cy="1325411"/>
          </a:xfrm>
          <a:prstGeom prst="rect">
            <a:avLst/>
          </a:prstGeom>
        </p:spPr>
      </p:pic>
      <p:pic>
        <p:nvPicPr>
          <p:cNvPr id="18" name="Picture 17" descr="A group of people sitting in chairs&#10;&#10;AI-generated content may be incorrect.">
            <a:extLst>
              <a:ext uri="{FF2B5EF4-FFF2-40B4-BE49-F238E27FC236}">
                <a16:creationId xmlns:a16="http://schemas.microsoft.com/office/drawing/2014/main" id="{29277CC5-9C03-7E41-494D-25B0D7C122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631" y="2914585"/>
            <a:ext cx="3190875" cy="1571625"/>
          </a:xfrm>
          <a:prstGeom prst="rect">
            <a:avLst/>
          </a:prstGeom>
        </p:spPr>
      </p:pic>
      <p:pic>
        <p:nvPicPr>
          <p:cNvPr id="19" name="Picture 18" descr="Image result for tea farm">
            <a:extLst>
              <a:ext uri="{FF2B5EF4-FFF2-40B4-BE49-F238E27FC236}">
                <a16:creationId xmlns:a16="http://schemas.microsoft.com/office/drawing/2014/main" id="{6F6167D3-1DA3-C6D3-55F1-51DB0CA32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2924" y="2914585"/>
            <a:ext cx="3257550" cy="1571625"/>
          </a:xfrm>
          <a:prstGeom prst="rect">
            <a:avLst/>
          </a:prstGeom>
        </p:spPr>
      </p:pic>
      <p:pic>
        <p:nvPicPr>
          <p:cNvPr id="20" name="Picture 19" descr="A person working in a field&#10;&#10;AI-generated content may be incorrect.">
            <a:extLst>
              <a:ext uri="{FF2B5EF4-FFF2-40B4-BE49-F238E27FC236}">
                <a16:creationId xmlns:a16="http://schemas.microsoft.com/office/drawing/2014/main" id="{F489E98D-BFD1-F7CC-5912-25C21D6E3D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8225" y="2914585"/>
            <a:ext cx="3114675" cy="1571625"/>
          </a:xfrm>
          <a:prstGeom prst="rect">
            <a:avLst/>
          </a:prstGeom>
        </p:spPr>
      </p:pic>
      <p:pic>
        <p:nvPicPr>
          <p:cNvPr id="10" name="Picture 9" descr="A black and white rectangle with black text&#10;&#10;AI-generated content may be incorrect.">
            <a:extLst>
              <a:ext uri="{FF2B5EF4-FFF2-40B4-BE49-F238E27FC236}">
                <a16:creationId xmlns:a16="http://schemas.microsoft.com/office/drawing/2014/main" id="{49F9807E-4DE2-D423-04F9-144D83ACCF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556" y="2002729"/>
            <a:ext cx="3490588" cy="1203282"/>
          </a:xfrm>
          <a:prstGeom prst="rect">
            <a:avLst/>
          </a:prstGeom>
        </p:spPr>
      </p:pic>
      <p:pic>
        <p:nvPicPr>
          <p:cNvPr id="14" name="Picture 13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33265332-6F0B-3D76-7FE8-71F8FF8298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7713" y="1998620"/>
            <a:ext cx="2707971" cy="1326325"/>
          </a:xfrm>
          <a:prstGeom prst="rect">
            <a:avLst/>
          </a:prstGeom>
        </p:spPr>
      </p:pic>
      <p:pic>
        <p:nvPicPr>
          <p:cNvPr id="16" name="Picture 15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CC3422C7-91C5-7938-139C-F7F5726599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04206" y="1862920"/>
            <a:ext cx="2843670" cy="132632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CA7DFAB-710E-E644-24B8-93A113313909}"/>
              </a:ext>
            </a:extLst>
          </p:cNvPr>
          <p:cNvSpPr txBox="1"/>
          <p:nvPr/>
        </p:nvSpPr>
        <p:spPr>
          <a:xfrm>
            <a:off x="716071" y="4578263"/>
            <a:ext cx="3306871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kern="0" noProof="0" dirty="0">
                <a:solidFill>
                  <a:srgbClr val="1E1E1E"/>
                </a:solidFill>
                <a:latin typeface="Tw Cen MT" panose="020B0602020104020603" pitchFamily="34" charset="0"/>
                <a:cs typeface="Arial"/>
              </a:rPr>
              <a:t>Most workers picking tea on estates earn significantly below what is considered a ‘living wage’, and in many cases they receive income below the poverty line.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832B20-1E7D-BF45-E340-3CE6CAEB084D}"/>
              </a:ext>
            </a:extLst>
          </p:cNvPr>
          <p:cNvSpPr txBox="1"/>
          <p:nvPr/>
        </p:nvSpPr>
        <p:spPr>
          <a:xfrm>
            <a:off x="4591099" y="4578263"/>
            <a:ext cx="3265117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kern="0" noProof="0" dirty="0">
                <a:solidFill>
                  <a:srgbClr val="1E1E1E"/>
                </a:solidFill>
                <a:latin typeface="Tw Cen MT" panose="020B0602020104020603" pitchFamily="34" charset="0"/>
                <a:cs typeface="Arial"/>
              </a:rPr>
              <a:t>The production of tea often fails to take place within a safe and healthy working environment with tea workers and farmers facing several unique health and safety challenges. 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B843EF9-EBA3-623D-FA63-62D854C74959}"/>
              </a:ext>
            </a:extLst>
          </p:cNvPr>
          <p:cNvSpPr txBox="1"/>
          <p:nvPr/>
        </p:nvSpPr>
        <p:spPr>
          <a:xfrm>
            <a:off x="8336071" y="4579250"/>
            <a:ext cx="3265117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kern="0" noProof="0" dirty="0">
                <a:solidFill>
                  <a:srgbClr val="1E1E1E"/>
                </a:solidFill>
                <a:latin typeface="Tw Cen MT" panose="020B0602020104020603" pitchFamily="34" charset="0"/>
                <a:cs typeface="Arial"/>
              </a:rPr>
              <a:t>Tea is a climate sensitive crop and growing it is extremely labour-intensive. It only grows well when it is warm and wet, limiting the tea harvesting season in many countries. </a:t>
            </a:r>
            <a:r>
              <a:rPr lang="en-GB" b="1" noProof="0" dirty="0">
                <a:latin typeface="Tw Cen MT" panose="020B06020201040206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285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C0FC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l="8734" r="18897"/>
          <a:stretch/>
        </p:blipFill>
        <p:spPr>
          <a:xfrm>
            <a:off x="0" y="0"/>
            <a:ext cx="7448863" cy="6859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48650" y="0"/>
            <a:ext cx="7062440" cy="6859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E2A3DCDF-1A69-6D9A-44FB-6D00A1B809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3778" y="1584887"/>
            <a:ext cx="5013888" cy="2222099"/>
          </a:xfrm>
          <a:prstGeom prst="rect">
            <a:avLst/>
          </a:prstGeom>
        </p:spPr>
      </p:pic>
      <p:pic>
        <p:nvPicPr>
          <p:cNvPr id="6" name="Picture 5" descr="A yellow and black sign&#10;&#10;AI-generated content may be incorrect.">
            <a:extLst>
              <a:ext uri="{FF2B5EF4-FFF2-40B4-BE49-F238E27FC236}">
                <a16:creationId xmlns:a16="http://schemas.microsoft.com/office/drawing/2014/main" id="{E6A2DBBF-021F-4DFF-331A-67C87F3A37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20000">
            <a:off x="4901567" y="5031763"/>
            <a:ext cx="5229708" cy="123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45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7C1D0465-B026-1127-C5AD-8BECCE997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 person in a blue dress&#10;&#10;AI-generated content may be incorrect.">
            <a:extLst>
              <a:ext uri="{FF2B5EF4-FFF2-40B4-BE49-F238E27FC236}">
                <a16:creationId xmlns:a16="http://schemas.microsoft.com/office/drawing/2014/main" id="{F23459DF-635A-D78F-44DB-5573BC3BFC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" b="4823"/>
          <a:stretch/>
        </p:blipFill>
        <p:spPr bwMode="auto">
          <a:xfrm>
            <a:off x="0" y="-316832"/>
            <a:ext cx="12192000" cy="717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E373044D-2B0F-0990-B612-F630ADCBB0C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-130" r="60945" b="132"/>
          <a:stretch>
            <a:fillRect/>
          </a:stretch>
        </p:blipFill>
        <p:spPr>
          <a:xfrm rot="5400000">
            <a:off x="4678920" y="-641277"/>
            <a:ext cx="2820490" cy="12196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CE8C84AE-476F-4E48-EDB1-EF366E88550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yellow and black sign&#10;&#10;AI-generated content may be incorrect.">
            <a:extLst>
              <a:ext uri="{FF2B5EF4-FFF2-40B4-BE49-F238E27FC236}">
                <a16:creationId xmlns:a16="http://schemas.microsoft.com/office/drawing/2014/main" id="{023C26F6-BDEF-A579-51F1-CE92D0AF4C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20000">
            <a:off x="6509976" y="5028959"/>
            <a:ext cx="521017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309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uture is Fair colour palette">
      <a:dk1>
        <a:sysClr val="windowText" lastClr="000000"/>
      </a:dk1>
      <a:lt1>
        <a:sysClr val="window" lastClr="FFFFFF"/>
      </a:lt1>
      <a:dk2>
        <a:srgbClr val="9CA399"/>
      </a:dk2>
      <a:lt2>
        <a:srgbClr val="DADADA"/>
      </a:lt2>
      <a:accent1>
        <a:srgbClr val="0FC0FC"/>
      </a:accent1>
      <a:accent2>
        <a:srgbClr val="D4FF47"/>
      </a:accent2>
      <a:accent3>
        <a:srgbClr val="001B6E"/>
      </a:accent3>
      <a:accent4>
        <a:srgbClr val="FF8000"/>
      </a:accent4>
      <a:accent5>
        <a:srgbClr val="FF4571"/>
      </a:accent5>
      <a:accent6>
        <a:srgbClr val="7B1DAB"/>
      </a:accent6>
      <a:hlink>
        <a:srgbClr val="0563C1"/>
      </a:hlink>
      <a:folHlink>
        <a:srgbClr val="7B1DAB"/>
      </a:folHlink>
    </a:clrScheme>
    <a:fontScheme name="Fairtrade">
      <a:majorFont>
        <a:latin typeface="Alegreya Sans"/>
        <a:ea typeface=""/>
        <a:cs typeface=""/>
      </a:majorFont>
      <a:minorFont>
        <a:latin typeface="Exo 2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pages">
  <a:themeElements>
    <a:clrScheme name="Fairtrade Final">
      <a:dk1>
        <a:srgbClr val="000000"/>
      </a:dk1>
      <a:lt1>
        <a:srgbClr val="FFFFFF"/>
      </a:lt1>
      <a:dk2>
        <a:srgbClr val="00B9E3"/>
      </a:dk2>
      <a:lt2>
        <a:srgbClr val="BDD600"/>
      </a:lt2>
      <a:accent1>
        <a:srgbClr val="00B9E3"/>
      </a:accent1>
      <a:accent2>
        <a:srgbClr val="BDD600"/>
      </a:accent2>
      <a:accent3>
        <a:srgbClr val="919191"/>
      </a:accent3>
      <a:accent4>
        <a:srgbClr val="80379B"/>
      </a:accent4>
      <a:accent5>
        <a:srgbClr val="E0119D"/>
      </a:accent5>
      <a:accent6>
        <a:srgbClr val="FECB00"/>
      </a:accent6>
      <a:hlink>
        <a:srgbClr val="00B9E3"/>
      </a:hlink>
      <a:folHlink>
        <a:srgbClr val="91919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9816dc2-6a55-4f87-a53d-c9ff036f58e3">
      <Terms xmlns="http://schemas.microsoft.com/office/infopath/2007/PartnerControls"/>
    </lcf76f155ced4ddcb4097134ff3c332f>
    <TaxCatchAll xmlns="0c6b6653-4e07-4b37-96e1-f59bcad8503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F681E413726C4A945780D9021AA934" ma:contentTypeVersion="18" ma:contentTypeDescription="Create a new document." ma:contentTypeScope="" ma:versionID="6ea31825123b8b234f0d7cb6d94280ba">
  <xsd:schema xmlns:xsd="http://www.w3.org/2001/XMLSchema" xmlns:xs="http://www.w3.org/2001/XMLSchema" xmlns:p="http://schemas.microsoft.com/office/2006/metadata/properties" xmlns:ns2="79816dc2-6a55-4f87-a53d-c9ff036f58e3" xmlns:ns3="0c6b6653-4e07-4b37-96e1-f59bcad85032" targetNamespace="http://schemas.microsoft.com/office/2006/metadata/properties" ma:root="true" ma:fieldsID="3b4fde7c303180f768c9e19ef133e339" ns2:_="" ns3:_="">
    <xsd:import namespace="79816dc2-6a55-4f87-a53d-c9ff036f58e3"/>
    <xsd:import namespace="0c6b6653-4e07-4b37-96e1-f59bcad850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816dc2-6a55-4f87-a53d-c9ff036f58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aac5b8f-eef4-4bcc-9755-3d47f8a28bf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6b6653-4e07-4b37-96e1-f59bcad8503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26383ab-c474-4405-ac6e-4b6899357313}" ma:internalName="TaxCatchAll" ma:showField="CatchAllData" ma:web="0c6b6653-4e07-4b37-96e1-f59bcad850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3DCB17-6465-451D-9EEE-BDED8C32D7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B23388-DE98-4C26-825A-55A52930DACC}">
  <ds:schemaRefs>
    <ds:schemaRef ds:uri="http://schemas.microsoft.com/office/2006/metadata/properties"/>
    <ds:schemaRef ds:uri="http://purl.org/dc/elements/1.1/"/>
    <ds:schemaRef ds:uri="http://purl.org/dc/terms/"/>
    <ds:schemaRef ds:uri="http://purl.org/dc/dcmitype/"/>
    <ds:schemaRef ds:uri="79816dc2-6a55-4f87-a53d-c9ff036f58e3"/>
    <ds:schemaRef ds:uri="0c6b6653-4e07-4b37-96e1-f59bcad85032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694E5D07-BEC0-4D3F-89FE-D02E2D88ECC8}">
  <ds:schemaRefs>
    <ds:schemaRef ds:uri="0c6b6653-4e07-4b37-96e1-f59bcad85032"/>
    <ds:schemaRef ds:uri="79816dc2-6a55-4f87-a53d-c9ff036f58e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</Words>
  <Application>Microsoft Office PowerPoint</Application>
  <PresentationFormat>Widescreen</PresentationFormat>
  <Paragraphs>6</Paragraphs>
  <Slides>18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Alegreya Sans</vt:lpstr>
      <vt:lpstr>Arial</vt:lpstr>
      <vt:lpstr>Figtree</vt:lpstr>
      <vt:lpstr>Play</vt:lpstr>
      <vt:lpstr>Tw Cen MT</vt:lpstr>
      <vt:lpstr>Wingdings</vt:lpstr>
      <vt:lpstr>Office Theme</vt:lpstr>
      <vt:lpstr>Content pages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Elena Fernandez-Lee</dc:creator>
  <cp:lastModifiedBy>Miriam Steiner</cp:lastModifiedBy>
  <cp:revision>14</cp:revision>
  <dcterms:created xsi:type="dcterms:W3CDTF">2025-03-01T18:09:06Z</dcterms:created>
  <dcterms:modified xsi:type="dcterms:W3CDTF">2025-05-29T10:45:14Z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0x010100FBF681E413726C4A945780D9021AA934</vt:lpwstr>
  </property>
  <property fmtid="{D5CDD505-2E9C-101B-9397-08002B2CF9AE}" pid="3" name="MediaServiceImageTags">
    <vt:lpwstr/>
  </property>
</Properties>
</file>