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4"/>
    <p:sldMasterId id="2147483796" r:id="rId5"/>
    <p:sldMasterId id="2147483648" r:id="rId6"/>
  </p:sldMasterIdLst>
  <p:notesMasterIdLst>
    <p:notesMasterId r:id="rId30"/>
  </p:notesMasterIdLst>
  <p:sldIdLst>
    <p:sldId id="308" r:id="rId7"/>
    <p:sldId id="338" r:id="rId8"/>
    <p:sldId id="341" r:id="rId9"/>
    <p:sldId id="342" r:id="rId10"/>
    <p:sldId id="340" r:id="rId11"/>
    <p:sldId id="319" r:id="rId12"/>
    <p:sldId id="320" r:id="rId13"/>
    <p:sldId id="337" r:id="rId14"/>
    <p:sldId id="336" r:id="rId15"/>
    <p:sldId id="313" r:id="rId16"/>
    <p:sldId id="326" r:id="rId17"/>
    <p:sldId id="327" r:id="rId18"/>
    <p:sldId id="328" r:id="rId19"/>
    <p:sldId id="330" r:id="rId20"/>
    <p:sldId id="329" r:id="rId21"/>
    <p:sldId id="343" r:id="rId22"/>
    <p:sldId id="344" r:id="rId23"/>
    <p:sldId id="345" r:id="rId24"/>
    <p:sldId id="333" r:id="rId25"/>
    <p:sldId id="334" r:id="rId26"/>
    <p:sldId id="324" r:id="rId27"/>
    <p:sldId id="289" r:id="rId28"/>
    <p:sldId id="31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4D3F27-38DD-DC85-74F3-3A7B30C27DD3}" name="Miriam Steiner" initials="MS" userId="S::miriam.steiner@fairtrade.org.uk::f02344c8-7929-4652-b855-2736ffafbf30" providerId="AD"/>
  <p188:author id="{A9438E3D-7F9E-FC89-E82B-7032BF8BECA3}" name="Elena Fernandez-Lee" initials="EF" userId="S::elena.fernandez-lee@fairtrade.org.uk::520bed11-6d88-4446-900d-a99850b931f1" providerId="AD"/>
  <p188:author id="{DF93454E-6DC0-C4D1-3F55-FE3021313883}" name="Sarah Hazlehurst" initials="SH" userId="S::sarah.hazlehurst@fairtrade.org.uk::923e1b39-6092-4e40-abe9-6c1faef498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C0FC"/>
    <a:srgbClr val="11C1FF"/>
    <a:srgbClr val="D4FF47"/>
    <a:srgbClr val="D5CCC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70A422-666B-4953-B149-3612F94CEF03}" v="8" dt="2025-05-29T10:51:48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iam Steiner" userId="f02344c8-7929-4652-b855-2736ffafbf30" providerId="ADAL" clId="{D370A422-666B-4953-B149-3612F94CEF03}"/>
    <pc:docChg chg="modSld">
      <pc:chgData name="Miriam Steiner" userId="f02344c8-7929-4652-b855-2736ffafbf30" providerId="ADAL" clId="{D370A422-666B-4953-B149-3612F94CEF03}" dt="2025-05-29T10:53:21.733" v="5" actId="1076"/>
      <pc:docMkLst>
        <pc:docMk/>
      </pc:docMkLst>
      <pc:sldChg chg="modSp mod">
        <pc:chgData name="Miriam Steiner" userId="f02344c8-7929-4652-b855-2736ffafbf30" providerId="ADAL" clId="{D370A422-666B-4953-B149-3612F94CEF03}" dt="2025-05-20T09:28:50.862" v="1" actId="113"/>
        <pc:sldMkLst>
          <pc:docMk/>
          <pc:sldMk cId="2530789869" sldId="324"/>
        </pc:sldMkLst>
        <pc:spChg chg="mod">
          <ac:chgData name="Miriam Steiner" userId="f02344c8-7929-4652-b855-2736ffafbf30" providerId="ADAL" clId="{D370A422-666B-4953-B149-3612F94CEF03}" dt="2025-05-20T09:28:50.862" v="1" actId="113"/>
          <ac:spMkLst>
            <pc:docMk/>
            <pc:sldMk cId="2530789869" sldId="324"/>
            <ac:spMk id="3" creationId="{130E669F-D3A8-71C1-3992-D5DA58ECA19D}"/>
          </ac:spMkLst>
        </pc:spChg>
      </pc:sldChg>
      <pc:sldChg chg="modSp mod">
        <pc:chgData name="Miriam Steiner" userId="f02344c8-7929-4652-b855-2736ffafbf30" providerId="ADAL" clId="{D370A422-666B-4953-B149-3612F94CEF03}" dt="2025-05-29T10:53:21.733" v="5" actId="1076"/>
        <pc:sldMkLst>
          <pc:docMk/>
          <pc:sldMk cId="3626166989" sldId="330"/>
        </pc:sldMkLst>
        <pc:picChg chg="mod">
          <ac:chgData name="Miriam Steiner" userId="f02344c8-7929-4652-b855-2736ffafbf30" providerId="ADAL" clId="{D370A422-666B-4953-B149-3612F94CEF03}" dt="2025-05-29T10:53:21.733" v="5" actId="1076"/>
          <ac:picMkLst>
            <pc:docMk/>
            <pc:sldMk cId="3626166989" sldId="330"/>
            <ac:picMk id="4" creationId="{D98A3D8C-7213-86E2-8910-E8FC56637B0D}"/>
          </ac:picMkLst>
        </pc:picChg>
      </pc:sldChg>
      <pc:sldChg chg="modSp">
        <pc:chgData name="Miriam Steiner" userId="f02344c8-7929-4652-b855-2736ffafbf30" providerId="ADAL" clId="{D370A422-666B-4953-B149-3612F94CEF03}" dt="2025-05-29T10:51:48.404" v="2" actId="20577"/>
        <pc:sldMkLst>
          <pc:docMk/>
          <pc:sldMk cId="377864090" sldId="341"/>
        </pc:sldMkLst>
        <pc:spChg chg="mod">
          <ac:chgData name="Miriam Steiner" userId="f02344c8-7929-4652-b855-2736ffafbf30" providerId="ADAL" clId="{D370A422-666B-4953-B149-3612F94CEF03}" dt="2025-05-29T10:51:48.404" v="2" actId="20577"/>
          <ac:spMkLst>
            <pc:docMk/>
            <pc:sldMk cId="377864090" sldId="341"/>
            <ac:spMk id="6" creationId="{711D987A-17A5-ACD5-BEC0-5DEBE1CDCC33}"/>
          </ac:spMkLst>
        </pc:spChg>
      </pc:sldChg>
    </pc:docChg>
  </pc:docChgLst>
  <pc:docChgLst>
    <pc:chgData name="Elena Fernandez-Lee" userId="S::elena.fernandez-lee@fairtrade.org.uk::520bed11-6d88-4446-900d-a99850b931f1" providerId="AD" clId="Web-{1EDFF08C-C7C5-EA46-5C12-5DE71AE4CD0B}"/>
    <pc:docChg chg="modSld">
      <pc:chgData name="Elena Fernandez-Lee" userId="S::elena.fernandez-lee@fairtrade.org.uk::520bed11-6d88-4446-900d-a99850b931f1" providerId="AD" clId="Web-{1EDFF08C-C7C5-EA46-5C12-5DE71AE4CD0B}" dt="2025-05-20T09:04:06.993" v="15" actId="1076"/>
      <pc:docMkLst>
        <pc:docMk/>
      </pc:docMkLst>
      <pc:sldChg chg="delSp modSp">
        <pc:chgData name="Elena Fernandez-Lee" userId="S::elena.fernandez-lee@fairtrade.org.uk::520bed11-6d88-4446-900d-a99850b931f1" providerId="AD" clId="Web-{1EDFF08C-C7C5-EA46-5C12-5DE71AE4CD0B}" dt="2025-05-20T09:04:06.993" v="15" actId="1076"/>
        <pc:sldMkLst>
          <pc:docMk/>
          <pc:sldMk cId="168285410" sldId="337"/>
        </pc:sldMkLst>
        <pc:picChg chg="mod">
          <ac:chgData name="Elena Fernandez-Lee" userId="S::elena.fernandez-lee@fairtrade.org.uk::520bed11-6d88-4446-900d-a99850b931f1" providerId="AD" clId="Web-{1EDFF08C-C7C5-EA46-5C12-5DE71AE4CD0B}" dt="2025-05-20T09:04:06.993" v="15" actId="1076"/>
          <ac:picMkLst>
            <pc:docMk/>
            <pc:sldMk cId="168285410" sldId="337"/>
            <ac:picMk id="19" creationId="{6F6167D3-1DA3-C6D3-55F1-51DB0CA32BDA}"/>
          </ac:picMkLst>
        </pc:picChg>
        <pc:picChg chg="mod">
          <ac:chgData name="Elena Fernandez-Lee" userId="S::elena.fernandez-lee@fairtrade.org.uk::520bed11-6d88-4446-900d-a99850b931f1" providerId="AD" clId="Web-{1EDFF08C-C7C5-EA46-5C12-5DE71AE4CD0B}" dt="2025-05-20T09:04:05.696" v="14" actId="1076"/>
          <ac:picMkLst>
            <pc:docMk/>
            <pc:sldMk cId="168285410" sldId="337"/>
            <ac:picMk id="20" creationId="{F489E98D-BFD1-F7CC-5912-25C21D6E3D8C}"/>
          </ac:picMkLst>
        </pc:picChg>
      </pc:sldChg>
    </pc:docChg>
  </pc:docChgLst>
  <pc:docChgLst>
    <pc:chgData name="Elena Fernandez-Lee" userId="S::elena.fernandez-lee@fairtrade.org.uk::520bed11-6d88-4446-900d-a99850b931f1" providerId="AD" clId="Web-{5050ADEA-5E4B-C18E-2428-556FE9069A94}"/>
    <pc:docChg chg="modSld">
      <pc:chgData name="Elena Fernandez-Lee" userId="S::elena.fernandez-lee@fairtrade.org.uk::520bed11-6d88-4446-900d-a99850b931f1" providerId="AD" clId="Web-{5050ADEA-5E4B-C18E-2428-556FE9069A94}" dt="2025-05-19T16:12:45.478" v="4" actId="20577"/>
      <pc:docMkLst>
        <pc:docMk/>
      </pc:docMkLst>
      <pc:sldChg chg="modSp">
        <pc:chgData name="Elena Fernandez-Lee" userId="S::elena.fernandez-lee@fairtrade.org.uk::520bed11-6d88-4446-900d-a99850b931f1" providerId="AD" clId="Web-{5050ADEA-5E4B-C18E-2428-556FE9069A94}" dt="2025-05-19T16:12:45.478" v="4" actId="20577"/>
        <pc:sldMkLst>
          <pc:docMk/>
          <pc:sldMk cId="63102517" sldId="318"/>
        </pc:sldMkLst>
        <pc:spChg chg="mod">
          <ac:chgData name="Elena Fernandez-Lee" userId="S::elena.fernandez-lee@fairtrade.org.uk::520bed11-6d88-4446-900d-a99850b931f1" providerId="AD" clId="Web-{5050ADEA-5E4B-C18E-2428-556FE9069A94}" dt="2025-05-19T16:12:45.478" v="4" actId="20577"/>
          <ac:spMkLst>
            <pc:docMk/>
            <pc:sldMk cId="63102517" sldId="318"/>
            <ac:spMk id="7" creationId="{AD260B32-06EF-B5C6-987A-797DDA2D7199}"/>
          </ac:spMkLst>
        </pc:spChg>
      </pc:sldChg>
    </pc:docChg>
  </pc:docChgLst>
  <pc:docChgLst>
    <pc:chgData name="Elena Fernandez-Lee" userId="S::elena.fernandez-lee@fairtrade.org.uk::520bed11-6d88-4446-900d-a99850b931f1" providerId="AD" clId="Web-{C0E94455-60FA-8577-2A5D-8820544447F6}"/>
    <pc:docChg chg="modSld">
      <pc:chgData name="Elena Fernandez-Lee" userId="S::elena.fernandez-lee@fairtrade.org.uk::520bed11-6d88-4446-900d-a99850b931f1" providerId="AD" clId="Web-{C0E94455-60FA-8577-2A5D-8820544447F6}" dt="2025-05-20T14:28:02.312" v="40"/>
      <pc:docMkLst>
        <pc:docMk/>
      </pc:docMkLst>
      <pc:sldChg chg="modSp">
        <pc:chgData name="Elena Fernandez-Lee" userId="S::elena.fernandez-lee@fairtrade.org.uk::520bed11-6d88-4446-900d-a99850b931f1" providerId="AD" clId="Web-{C0E94455-60FA-8577-2A5D-8820544447F6}" dt="2025-05-20T14:21:47.660" v="12" actId="20577"/>
        <pc:sldMkLst>
          <pc:docMk/>
          <pc:sldMk cId="2530789869" sldId="324"/>
        </pc:sldMkLst>
        <pc:spChg chg="mod">
          <ac:chgData name="Elena Fernandez-Lee" userId="S::elena.fernandez-lee@fairtrade.org.uk::520bed11-6d88-4446-900d-a99850b931f1" providerId="AD" clId="Web-{C0E94455-60FA-8577-2A5D-8820544447F6}" dt="2025-05-20T14:21:47.660" v="12" actId="20577"/>
          <ac:spMkLst>
            <pc:docMk/>
            <pc:sldMk cId="2530789869" sldId="324"/>
            <ac:spMk id="3" creationId="{130E669F-D3A8-71C1-3992-D5DA58ECA19D}"/>
          </ac:spMkLst>
        </pc:spChg>
      </pc:sldChg>
      <pc:sldChg chg="addSp delSp modSp">
        <pc:chgData name="Elena Fernandez-Lee" userId="S::elena.fernandez-lee@fairtrade.org.uk::520bed11-6d88-4446-900d-a99850b931f1" providerId="AD" clId="Web-{C0E94455-60FA-8577-2A5D-8820544447F6}" dt="2025-05-20T14:28:02.312" v="40"/>
        <pc:sldMkLst>
          <pc:docMk/>
          <pc:sldMk cId="2404037507" sldId="334"/>
        </pc:sldMkLst>
        <pc:picChg chg="add mod modCrop">
          <ac:chgData name="Elena Fernandez-Lee" userId="S::elena.fernandez-lee@fairtrade.org.uk::520bed11-6d88-4446-900d-a99850b931f1" providerId="AD" clId="Web-{C0E94455-60FA-8577-2A5D-8820544447F6}" dt="2025-05-20T14:24:49.166" v="38" actId="1076"/>
          <ac:picMkLst>
            <pc:docMk/>
            <pc:sldMk cId="2404037507" sldId="334"/>
            <ac:picMk id="2" creationId="{86E4C557-26DF-97D3-1E1C-1B02FAF864C4}"/>
          </ac:picMkLst>
        </pc:picChg>
        <pc:picChg chg="mod">
          <ac:chgData name="Elena Fernandez-Lee" userId="S::elena.fernandez-lee@fairtrade.org.uk::520bed11-6d88-4446-900d-a99850b931f1" providerId="AD" clId="Web-{C0E94455-60FA-8577-2A5D-8820544447F6}" dt="2025-05-20T14:23:51.039" v="18" actId="1076"/>
          <ac:picMkLst>
            <pc:docMk/>
            <pc:sldMk cId="2404037507" sldId="334"/>
            <ac:picMk id="3" creationId="{0A4F07A1-9AA1-93E4-9B2B-3123EB1FD308}"/>
          </ac:picMkLst>
        </pc:picChg>
        <pc:picChg chg="mod">
          <ac:chgData name="Elena Fernandez-Lee" userId="S::elena.fernandez-lee@fairtrade.org.uk::520bed11-6d88-4446-900d-a99850b931f1" providerId="AD" clId="Web-{C0E94455-60FA-8577-2A5D-8820544447F6}" dt="2025-05-20T14:25:03.479" v="39" actId="1076"/>
          <ac:picMkLst>
            <pc:docMk/>
            <pc:sldMk cId="2404037507" sldId="334"/>
            <ac:picMk id="17" creationId="{E7B0B505-E709-28F2-C919-D988DA474BC1}"/>
          </ac:picMkLst>
        </pc:picChg>
        <pc:picChg chg="mod">
          <ac:chgData name="Elena Fernandez-Lee" userId="S::elena.fernandez-lee@fairtrade.org.uk::520bed11-6d88-4446-900d-a99850b931f1" providerId="AD" clId="Web-{C0E94455-60FA-8577-2A5D-8820544447F6}" dt="2025-05-20T14:20:46.799" v="6" actId="1076"/>
          <ac:picMkLst>
            <pc:docMk/>
            <pc:sldMk cId="2404037507" sldId="334"/>
            <ac:picMk id="21" creationId="{17DB8BD0-79F3-EB3E-B98C-C2B68F7FBB7F}"/>
          </ac:picMkLst>
        </pc:picChg>
      </pc:sldChg>
      <pc:sldChg chg="modSp">
        <pc:chgData name="Elena Fernandez-Lee" userId="S::elena.fernandez-lee@fairtrade.org.uk::520bed11-6d88-4446-900d-a99850b931f1" providerId="AD" clId="Web-{C0E94455-60FA-8577-2A5D-8820544447F6}" dt="2025-05-20T14:16:21.853" v="1" actId="1076"/>
        <pc:sldMkLst>
          <pc:docMk/>
          <pc:sldMk cId="168285410" sldId="337"/>
        </pc:sldMkLst>
        <pc:picChg chg="mod">
          <ac:chgData name="Elena Fernandez-Lee" userId="S::elena.fernandez-lee@fairtrade.org.uk::520bed11-6d88-4446-900d-a99850b931f1" providerId="AD" clId="Web-{C0E94455-60FA-8577-2A5D-8820544447F6}" dt="2025-05-20T14:16:20.446" v="0" actId="1076"/>
          <ac:picMkLst>
            <pc:docMk/>
            <pc:sldMk cId="168285410" sldId="337"/>
            <ac:picMk id="19" creationId="{6F6167D3-1DA3-C6D3-55F1-51DB0CA32BDA}"/>
          </ac:picMkLst>
        </pc:picChg>
        <pc:picChg chg="mod">
          <ac:chgData name="Elena Fernandez-Lee" userId="S::elena.fernandez-lee@fairtrade.org.uk::520bed11-6d88-4446-900d-a99850b931f1" providerId="AD" clId="Web-{C0E94455-60FA-8577-2A5D-8820544447F6}" dt="2025-05-20T14:16:21.853" v="1" actId="1076"/>
          <ac:picMkLst>
            <pc:docMk/>
            <pc:sldMk cId="168285410" sldId="337"/>
            <ac:picMk id="20" creationId="{F489E98D-BFD1-F7CC-5912-25C21D6E3D8C}"/>
          </ac:picMkLst>
        </pc:picChg>
      </pc:sldChg>
    </pc:docChg>
  </pc:docChgLst>
  <pc:docChgLst>
    <pc:chgData name="Elena Fernandez-Lee" userId="S::elena.fernandez-lee@fairtrade.org.uk::520bed11-6d88-4446-900d-a99850b931f1" providerId="AD" clId="Web-{2EB64E97-1D21-5678-1353-3267D715531D}"/>
    <pc:docChg chg="addSld delSld">
      <pc:chgData name="Elena Fernandez-Lee" userId="S::elena.fernandez-lee@fairtrade.org.uk::520bed11-6d88-4446-900d-a99850b931f1" providerId="AD" clId="Web-{2EB64E97-1D21-5678-1353-3267D715531D}" dt="2025-05-23T14:58:12.748" v="1"/>
      <pc:docMkLst>
        <pc:docMk/>
      </pc:docMkLst>
      <pc:sldChg chg="add del">
        <pc:chgData name="Elena Fernandez-Lee" userId="S::elena.fernandez-lee@fairtrade.org.uk::520bed11-6d88-4446-900d-a99850b931f1" providerId="AD" clId="Web-{2EB64E97-1D21-5678-1353-3267D715531D}" dt="2025-05-23T14:58:12.748" v="1"/>
        <pc:sldMkLst>
          <pc:docMk/>
          <pc:sldMk cId="2344684221" sldId="346"/>
        </pc:sldMkLst>
      </pc:sldChg>
    </pc:docChg>
  </pc:docChgLst>
  <pc:docChgLst>
    <pc:chgData name="Elena Fernandez-Lee" userId="S::elena.fernandez-lee@fairtrade.org.uk::520bed11-6d88-4446-900d-a99850b931f1" providerId="AD" clId="Web-{46DD45B4-AD65-C8E4-028C-7CFDABE4D20F}"/>
    <pc:docChg chg="modSld">
      <pc:chgData name="Elena Fernandez-Lee" userId="S::elena.fernandez-lee@fairtrade.org.uk::520bed11-6d88-4446-900d-a99850b931f1" providerId="AD" clId="Web-{46DD45B4-AD65-C8E4-028C-7CFDABE4D20F}" dt="2025-05-23T11:58:19.083" v="53" actId="20577"/>
      <pc:docMkLst>
        <pc:docMk/>
      </pc:docMkLst>
      <pc:sldChg chg="addSp delSp modSp">
        <pc:chgData name="Elena Fernandez-Lee" userId="S::elena.fernandez-lee@fairtrade.org.uk::520bed11-6d88-4446-900d-a99850b931f1" providerId="AD" clId="Web-{46DD45B4-AD65-C8E4-028C-7CFDABE4D20F}" dt="2025-05-23T10:02:30.118" v="7" actId="1076"/>
        <pc:sldMkLst>
          <pc:docMk/>
          <pc:sldMk cId="2436004537" sldId="308"/>
        </pc:sldMkLst>
        <pc:picChg chg="add mod ord">
          <ac:chgData name="Elena Fernandez-Lee" userId="S::elena.fernandez-lee@fairtrade.org.uk::520bed11-6d88-4446-900d-a99850b931f1" providerId="AD" clId="Web-{46DD45B4-AD65-C8E4-028C-7CFDABE4D20F}" dt="2025-05-23T10:02:24.805" v="6" actId="1076"/>
          <ac:picMkLst>
            <pc:docMk/>
            <pc:sldMk cId="2436004537" sldId="308"/>
            <ac:picMk id="2" creationId="{09D21932-3A87-973D-E22C-7055A5FC754D}"/>
          </ac:picMkLst>
        </pc:picChg>
        <pc:picChg chg="mod">
          <ac:chgData name="Elena Fernandez-Lee" userId="S::elena.fernandez-lee@fairtrade.org.uk::520bed11-6d88-4446-900d-a99850b931f1" providerId="AD" clId="Web-{46DD45B4-AD65-C8E4-028C-7CFDABE4D20F}" dt="2025-05-23T10:02:30.118" v="7" actId="1076"/>
          <ac:picMkLst>
            <pc:docMk/>
            <pc:sldMk cId="2436004537" sldId="308"/>
            <ac:picMk id="3" creationId="{4B14DDF1-3BCB-1B2F-174F-28D92D22EFF2}"/>
          </ac:picMkLst>
        </pc:picChg>
      </pc:sldChg>
      <pc:sldChg chg="modSp">
        <pc:chgData name="Elena Fernandez-Lee" userId="S::elena.fernandez-lee@fairtrade.org.uk::520bed11-6d88-4446-900d-a99850b931f1" providerId="AD" clId="Web-{46DD45B4-AD65-C8E4-028C-7CFDABE4D20F}" dt="2025-05-23T11:47:16.959" v="35" actId="1076"/>
        <pc:sldMkLst>
          <pc:docMk/>
          <pc:sldMk cId="2530789869" sldId="324"/>
        </pc:sldMkLst>
        <pc:spChg chg="mod">
          <ac:chgData name="Elena Fernandez-Lee" userId="S::elena.fernandez-lee@fairtrade.org.uk::520bed11-6d88-4446-900d-a99850b931f1" providerId="AD" clId="Web-{46DD45B4-AD65-C8E4-028C-7CFDABE4D20F}" dt="2025-05-23T11:47:16.959" v="35" actId="1076"/>
          <ac:spMkLst>
            <pc:docMk/>
            <pc:sldMk cId="2530789869" sldId="324"/>
            <ac:spMk id="3" creationId="{130E669F-D3A8-71C1-3992-D5DA58ECA19D}"/>
          </ac:spMkLst>
        </pc:spChg>
        <pc:picChg chg="mod">
          <ac:chgData name="Elena Fernandez-Lee" userId="S::elena.fernandez-lee@fairtrade.org.uk::520bed11-6d88-4446-900d-a99850b931f1" providerId="AD" clId="Web-{46DD45B4-AD65-C8E4-028C-7CFDABE4D20F}" dt="2025-05-23T11:46:31.786" v="26" actId="1076"/>
          <ac:picMkLst>
            <pc:docMk/>
            <pc:sldMk cId="2530789869" sldId="324"/>
            <ac:picMk id="8" creationId="{8907CF48-8EF0-C49F-A303-3655A0E40D96}"/>
          </ac:picMkLst>
        </pc:picChg>
      </pc:sldChg>
      <pc:sldChg chg="modSp">
        <pc:chgData name="Elena Fernandez-Lee" userId="S::elena.fernandez-lee@fairtrade.org.uk::520bed11-6d88-4446-900d-a99850b931f1" providerId="AD" clId="Web-{46DD45B4-AD65-C8E4-028C-7CFDABE4D20F}" dt="2025-05-23T11:48:08.304" v="44" actId="1076"/>
        <pc:sldMkLst>
          <pc:docMk/>
          <pc:sldMk cId="2404037507" sldId="334"/>
        </pc:sldMkLst>
        <pc:picChg chg="ord">
          <ac:chgData name="Elena Fernandez-Lee" userId="S::elena.fernandez-lee@fairtrade.org.uk::520bed11-6d88-4446-900d-a99850b931f1" providerId="AD" clId="Web-{46DD45B4-AD65-C8E4-028C-7CFDABE4D20F}" dt="2025-05-23T11:47:57.351" v="41"/>
          <ac:picMkLst>
            <pc:docMk/>
            <pc:sldMk cId="2404037507" sldId="334"/>
            <ac:picMk id="2" creationId="{86E4C557-26DF-97D3-1E1C-1B02FAF864C4}"/>
          </ac:picMkLst>
        </pc:picChg>
        <pc:picChg chg="mod">
          <ac:chgData name="Elena Fernandez-Lee" userId="S::elena.fernandez-lee@fairtrade.org.uk::520bed11-6d88-4446-900d-a99850b931f1" providerId="AD" clId="Web-{46DD45B4-AD65-C8E4-028C-7CFDABE4D20F}" dt="2025-05-23T11:47:58.647" v="42" actId="1076"/>
          <ac:picMkLst>
            <pc:docMk/>
            <pc:sldMk cId="2404037507" sldId="334"/>
            <ac:picMk id="17" creationId="{E7B0B505-E709-28F2-C919-D988DA474BC1}"/>
          </ac:picMkLst>
        </pc:picChg>
        <pc:picChg chg="mod ord">
          <ac:chgData name="Elena Fernandez-Lee" userId="S::elena.fernandez-lee@fairtrade.org.uk::520bed11-6d88-4446-900d-a99850b931f1" providerId="AD" clId="Web-{46DD45B4-AD65-C8E4-028C-7CFDABE4D20F}" dt="2025-05-23T11:48:08.304" v="44" actId="1076"/>
          <ac:picMkLst>
            <pc:docMk/>
            <pc:sldMk cId="2404037507" sldId="334"/>
            <ac:picMk id="21" creationId="{17DB8BD0-79F3-EB3E-B98C-C2B68F7FBB7F}"/>
          </ac:picMkLst>
        </pc:picChg>
      </pc:sldChg>
      <pc:sldChg chg="modSp">
        <pc:chgData name="Elena Fernandez-Lee" userId="S::elena.fernandez-lee@fairtrade.org.uk::520bed11-6d88-4446-900d-a99850b931f1" providerId="AD" clId="Web-{46DD45B4-AD65-C8E4-028C-7CFDABE4D20F}" dt="2025-05-23T11:50:32.010" v="50" actId="14100"/>
        <pc:sldMkLst>
          <pc:docMk/>
          <pc:sldMk cId="1459765842" sldId="340"/>
        </pc:sldMkLst>
        <pc:spChg chg="mod">
          <ac:chgData name="Elena Fernandez-Lee" userId="S::elena.fernandez-lee@fairtrade.org.uk::520bed11-6d88-4446-900d-a99850b931f1" providerId="AD" clId="Web-{46DD45B4-AD65-C8E4-028C-7CFDABE4D20F}" dt="2025-05-23T11:50:32.010" v="50" actId="14100"/>
          <ac:spMkLst>
            <pc:docMk/>
            <pc:sldMk cId="1459765842" sldId="340"/>
            <ac:spMk id="6" creationId="{A3E446D7-0DE8-5419-3262-D59D60394D1E}"/>
          </ac:spMkLst>
        </pc:spChg>
        <pc:spChg chg="mod">
          <ac:chgData name="Elena Fernandez-Lee" userId="S::elena.fernandez-lee@fairtrade.org.uk::520bed11-6d88-4446-900d-a99850b931f1" providerId="AD" clId="Web-{46DD45B4-AD65-C8E4-028C-7CFDABE4D20F}" dt="2025-05-23T11:39:43.480" v="16" actId="20577"/>
          <ac:spMkLst>
            <pc:docMk/>
            <pc:sldMk cId="1459765842" sldId="340"/>
            <ac:spMk id="9" creationId="{2B3946A1-79BB-BB2D-0F2B-FBABCECC8AF6}"/>
          </ac:spMkLst>
        </pc:spChg>
      </pc:sldChg>
      <pc:sldChg chg="modSp">
        <pc:chgData name="Elena Fernandez-Lee" userId="S::elena.fernandez-lee@fairtrade.org.uk::520bed11-6d88-4446-900d-a99850b931f1" providerId="AD" clId="Web-{46DD45B4-AD65-C8E4-028C-7CFDABE4D20F}" dt="2025-05-23T11:39:04.463" v="9" actId="20577"/>
        <pc:sldMkLst>
          <pc:docMk/>
          <pc:sldMk cId="377864090" sldId="341"/>
        </pc:sldMkLst>
        <pc:spChg chg="mod">
          <ac:chgData name="Elena Fernandez-Lee" userId="S::elena.fernandez-lee@fairtrade.org.uk::520bed11-6d88-4446-900d-a99850b931f1" providerId="AD" clId="Web-{46DD45B4-AD65-C8E4-028C-7CFDABE4D20F}" dt="2025-05-23T11:38:59.416" v="8" actId="20577"/>
          <ac:spMkLst>
            <pc:docMk/>
            <pc:sldMk cId="377864090" sldId="341"/>
            <ac:spMk id="6" creationId="{711D987A-17A5-ACD5-BEC0-5DEBE1CDCC33}"/>
          </ac:spMkLst>
        </pc:spChg>
        <pc:spChg chg="mod">
          <ac:chgData name="Elena Fernandez-Lee" userId="S::elena.fernandez-lee@fairtrade.org.uk::520bed11-6d88-4446-900d-a99850b931f1" providerId="AD" clId="Web-{46DD45B4-AD65-C8E4-028C-7CFDABE4D20F}" dt="2025-05-23T11:39:04.463" v="9" actId="20577"/>
          <ac:spMkLst>
            <pc:docMk/>
            <pc:sldMk cId="377864090" sldId="341"/>
            <ac:spMk id="9" creationId="{873DC95C-127A-E5B9-1A10-E8EC13AE2DEE}"/>
          </ac:spMkLst>
        </pc:spChg>
      </pc:sldChg>
      <pc:sldChg chg="modSp">
        <pc:chgData name="Elena Fernandez-Lee" userId="S::elena.fernandez-lee@fairtrade.org.uk::520bed11-6d88-4446-900d-a99850b931f1" providerId="AD" clId="Web-{46DD45B4-AD65-C8E4-028C-7CFDABE4D20F}" dt="2025-05-23T11:58:19.083" v="53" actId="20577"/>
        <pc:sldMkLst>
          <pc:docMk/>
          <pc:sldMk cId="1841554814" sldId="342"/>
        </pc:sldMkLst>
        <pc:spChg chg="mod">
          <ac:chgData name="Elena Fernandez-Lee" userId="S::elena.fernandez-lee@fairtrade.org.uk::520bed11-6d88-4446-900d-a99850b931f1" providerId="AD" clId="Web-{46DD45B4-AD65-C8E4-028C-7CFDABE4D20F}" dt="2025-05-23T11:58:19.083" v="53" actId="20577"/>
          <ac:spMkLst>
            <pc:docMk/>
            <pc:sldMk cId="1841554814" sldId="342"/>
            <ac:spMk id="6" creationId="{819FFC16-B006-2E49-372D-EBB7C7C0723E}"/>
          </ac:spMkLst>
        </pc:spChg>
        <pc:spChg chg="mod">
          <ac:chgData name="Elena Fernandez-Lee" userId="S::elena.fernandez-lee@fairtrade.org.uk::520bed11-6d88-4446-900d-a99850b931f1" providerId="AD" clId="Web-{46DD45B4-AD65-C8E4-028C-7CFDABE4D20F}" dt="2025-05-23T11:39:21.901" v="13" actId="1076"/>
          <ac:spMkLst>
            <pc:docMk/>
            <pc:sldMk cId="1841554814" sldId="342"/>
            <ac:spMk id="9" creationId="{1C4ED29A-7039-CCB3-0B46-A0040684335B}"/>
          </ac:spMkLst>
        </pc:spChg>
      </pc:sldChg>
    </pc:docChg>
  </pc:docChgLst>
  <pc:docChgLst>
    <pc:chgData name="Elena Fernandez-Lee" userId="S::elena.fernandez-lee@fairtrade.org.uk::520bed11-6d88-4446-900d-a99850b931f1" providerId="AD" clId="Web-{9B0310BB-B7E1-E3A1-0E0A-4C038996AD36}"/>
    <pc:docChg chg="sldOrd">
      <pc:chgData name="Elena Fernandez-Lee" userId="S::elena.fernandez-lee@fairtrade.org.uk::520bed11-6d88-4446-900d-a99850b931f1" providerId="AD" clId="Web-{9B0310BB-B7E1-E3A1-0E0A-4C038996AD36}" dt="2025-05-23T12:47:03.562" v="0"/>
      <pc:docMkLst>
        <pc:docMk/>
      </pc:docMkLst>
      <pc:sldChg chg="ord">
        <pc:chgData name="Elena Fernandez-Lee" userId="S::elena.fernandez-lee@fairtrade.org.uk::520bed11-6d88-4446-900d-a99850b931f1" providerId="AD" clId="Web-{9B0310BB-B7E1-E3A1-0E0A-4C038996AD36}" dt="2025-05-23T12:47:03.562" v="0"/>
        <pc:sldMkLst>
          <pc:docMk/>
          <pc:sldMk cId="639290362" sldId="33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2D7C75-C3BD-4EC0-A22B-7635A86FADA1}" type="datetimeFigureOut">
              <a:rPr lang="en-GB" smtClean="0"/>
              <a:t>29/05/2025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D34CC-FB94-402A-91A4-C1C3FFD59C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70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68FACF96-781C-1DD5-67EF-6EF4DF0A9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00CB20D0-2FF8-AF74-0122-0CBDAEFEFC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63E1E1EB-B3A7-8E12-4011-88908076D5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1964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88E1979C-4545-9A7D-1B49-D66E7E30A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5258CBA3-4D63-70C8-70D1-7F3A5CDEDB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3E116930-B3A7-290F-CEE6-867A90A3B6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7267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F4EDD396-A16C-CC02-3FDE-DAD575DFA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A7A794CB-CBC6-574D-D795-170AA5519B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8F2CCF74-AA68-2DB3-C13C-7179A16544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385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1409A506-E48B-6D17-2021-980CBBE67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8F54009B-50AD-83A7-DB52-AB777D152F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6FF26C1F-AF02-D382-B7AD-36296FEEAC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2240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5940B6AE-9D98-55DD-721D-AD60FBFB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5BFF3C67-406B-ACC1-3F12-32B1ADB304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85710CE2-1ADE-4540-3EC5-C73DB912A8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4415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5A0C0B5E-C58A-ABC3-3DFD-B2022512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B83EB91F-9B43-AB90-D647-C70163AC13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35CE33E7-DBCC-34A8-2496-865BA044A7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7594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0A93B680-6855-25BF-3FA8-73396F804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F98B4893-FA10-970C-8D67-86EF67AE07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1EB52CD8-4AE6-2C7E-2DB5-D4A36A39DC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0511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BB3A24-100B-C20E-031B-5767BBA56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90B8B315-4222-4B2F-0762-55B41AD36B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DEF09998-4277-2343-616B-8137ADB603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4971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A5F66A5D-25E5-7F2F-4591-62BA85837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>
            <a:extLst>
              <a:ext uri="{FF2B5EF4-FFF2-40B4-BE49-F238E27FC236}">
                <a16:creationId xmlns:a16="http://schemas.microsoft.com/office/drawing/2014/main" id="{5854C45B-9809-6D14-25B0-3145DB7825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>
            <a:extLst>
              <a:ext uri="{FF2B5EF4-FFF2-40B4-BE49-F238E27FC236}">
                <a16:creationId xmlns:a16="http://schemas.microsoft.com/office/drawing/2014/main" id="{023F8195-41D0-0FBF-320C-76BD98440E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104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6CB4751E-CC1F-46AF-5BCA-65338A36D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>
            <a:extLst>
              <a:ext uri="{FF2B5EF4-FFF2-40B4-BE49-F238E27FC236}">
                <a16:creationId xmlns:a16="http://schemas.microsoft.com/office/drawing/2014/main" id="{929722FB-1EC2-06B4-3183-E7EADEA7ED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>
            <a:extLst>
              <a:ext uri="{FF2B5EF4-FFF2-40B4-BE49-F238E27FC236}">
                <a16:creationId xmlns:a16="http://schemas.microsoft.com/office/drawing/2014/main" id="{780DEED3-C23C-B183-F2DA-309A55ED15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9109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CBAD6277-C448-D912-37FA-79529E273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>
            <a:extLst>
              <a:ext uri="{FF2B5EF4-FFF2-40B4-BE49-F238E27FC236}">
                <a16:creationId xmlns:a16="http://schemas.microsoft.com/office/drawing/2014/main" id="{8A1F7E49-FECA-9D5A-3153-DEED565A46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>
            <a:extLst>
              <a:ext uri="{FF2B5EF4-FFF2-40B4-BE49-F238E27FC236}">
                <a16:creationId xmlns:a16="http://schemas.microsoft.com/office/drawing/2014/main" id="{17FB83B1-F514-B514-D0BC-BF945F4A10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75455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DFA5DDCD-B2E3-0869-E695-89933462B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29672979-54F5-3FA5-FC9E-0C44907EAD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D2F8CF40-796C-1A94-5C95-E3C9A3B80D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5749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02883C00-F0C9-7A96-AC9C-0B3264861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DC6629FC-3795-0EC1-50D4-A6F2B9EE60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3DEB155B-919D-1139-A7C2-E3B36DCEDF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0917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299482F3-A744-B2B8-82DF-227A3BB45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33614C8A-FD19-F0EF-1139-9E67E904E9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6FE0311E-8B67-D7F0-5473-EFF5EC83A91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3382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0E68353A-0DAF-114A-98BA-361E2B4FD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2651DC68-8900-3C4F-BFE3-C8A700522A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DCFEF517-3F5A-CE7D-7A45-C8E14792F1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5385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6A7064E8-1F1F-F4D1-1CF3-C01D3E65D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D7DB277D-BE2B-74C1-D59A-29563762F7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13B06B17-78A6-D7C6-279B-EC6E238F2FB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2389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8B7223C9-1B35-1B46-2F11-8FC48226A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918349BF-68EE-CDE6-28DB-38303973D5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12A1ECED-0552-B80F-0322-7D35281ED4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0689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22D27527-1E1E-60EB-12F8-2FA1927E2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>
            <a:extLst>
              <a:ext uri="{FF2B5EF4-FFF2-40B4-BE49-F238E27FC236}">
                <a16:creationId xmlns:a16="http://schemas.microsoft.com/office/drawing/2014/main" id="{BA81CAB3-B667-095B-607D-F5DFF1F4E2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3:notes">
            <a:extLst>
              <a:ext uri="{FF2B5EF4-FFF2-40B4-BE49-F238E27FC236}">
                <a16:creationId xmlns:a16="http://schemas.microsoft.com/office/drawing/2014/main" id="{D9423314-9E94-C19C-444E-7F5103A304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076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FairtradeUK?ref_src=twsrc%5egoogle|twcamp%5eserp|twgr%5eautho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hyperlink" Target="https://www.facebook.com/FairtradeFoundatio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the-fairtrade-foundation/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www.youtube.com/user/Fairtradefoundation" TargetMode="External"/><Relationship Id="rId4" Type="http://schemas.openxmlformats.org/officeDocument/2006/relationships/hyperlink" Target="https://www.instagram.com/fairtradeuk/?hl=en" TargetMode="External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title="Facebook icon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000" y="6154993"/>
            <a:ext cx="406407" cy="406407"/>
          </a:xfrm>
          <a:prstGeom prst="rect">
            <a:avLst/>
          </a:prstGeom>
        </p:spPr>
      </p:pic>
      <p:pic>
        <p:nvPicPr>
          <p:cNvPr id="11" name="Picture 10" title="Instagram icon">
            <a:hlinkClick r:id="rId4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581" y="6210840"/>
            <a:ext cx="413160" cy="413160"/>
          </a:xfrm>
          <a:prstGeom prst="rect">
            <a:avLst/>
          </a:prstGeom>
        </p:spPr>
      </p:pic>
      <p:pic>
        <p:nvPicPr>
          <p:cNvPr id="12" name="Picture 11" title="Linkedin icon">
            <a:hlinkClick r:id="rId6"/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915" y="6292592"/>
            <a:ext cx="261307" cy="249656"/>
          </a:xfrm>
          <a:prstGeom prst="rect">
            <a:avLst/>
          </a:prstGeom>
        </p:spPr>
      </p:pic>
      <p:pic>
        <p:nvPicPr>
          <p:cNvPr id="18" name="Picture 17" title="Twitter icon">
            <a:hlinkClick r:id="rId8"/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398" y="6273442"/>
            <a:ext cx="340019" cy="287956"/>
          </a:xfrm>
          <a:prstGeom prst="rect">
            <a:avLst/>
          </a:prstGeom>
        </p:spPr>
      </p:pic>
      <p:pic>
        <p:nvPicPr>
          <p:cNvPr id="19" name="Picture 18" title="Youtube icon">
            <a:hlinkClick r:id="rId10"/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589" y="6286056"/>
            <a:ext cx="380808" cy="262728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960E81C8-3D92-1BA0-E79A-0F3FFBC02A9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0" y="4982276"/>
            <a:ext cx="3258867" cy="1943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E08883-539E-7E14-8EAE-1DF9165CE69F}"/>
              </a:ext>
            </a:extLst>
          </p:cNvPr>
          <p:cNvSpPr txBox="1"/>
          <p:nvPr userDrawn="1"/>
        </p:nvSpPr>
        <p:spPr>
          <a:xfrm>
            <a:off x="8776979" y="3341045"/>
            <a:ext cx="3190552" cy="275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latin typeface="Tw Cen MT" panose="020B0602020104020603" pitchFamily="34" charset="0"/>
              </a:rPr>
              <a:t>fairtrade.org.uk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Fairtrade Foundation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Unit 5.07, The Loom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14 Gower’s Walk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London E1 SPY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Tel: +44 (0) 20 7 405 5942</a:t>
            </a:r>
          </a:p>
          <a:p>
            <a:pPr algn="r"/>
            <a:r>
              <a:rPr lang="en-GB" sz="1600" dirty="0">
                <a:latin typeface="Tw Cen MT" panose="020B0602020104020603" pitchFamily="34" charset="0"/>
              </a:rPr>
              <a:t>Email: commercial@fairtrade.org.uk</a:t>
            </a:r>
          </a:p>
          <a:p>
            <a:pPr algn="r"/>
            <a:endParaRPr lang="en-GB" sz="700" dirty="0">
              <a:latin typeface="Tw Cen MT" panose="020B0602020104020603" pitchFamily="34" charset="0"/>
            </a:endParaRP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Registered Charity No. 1043886</a:t>
            </a: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A company limited by guarantee,</a:t>
            </a:r>
          </a:p>
          <a:p>
            <a:pPr algn="r"/>
            <a:r>
              <a:rPr lang="en-GB" sz="1200" dirty="0">
                <a:latin typeface="Tw Cen MT" panose="020B0602020104020603" pitchFamily="34" charset="0"/>
              </a:rPr>
              <a:t>registered in England and Wales No. 2733136</a:t>
            </a:r>
            <a:endParaRPr lang="en-GB" sz="1100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99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0" name="Google Shape;30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Google Shape;3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32" name="Google Shape;3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33" name="Google Shape;3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7" name="Google Shape;37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8" name="Google Shape;38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0" name="Google Shape;4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1" name="Google Shape;4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2" name="Google Shape;4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45" name="Google Shape;4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6" name="Google Shape;4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47" name="Google Shape;4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0" name="Google Shape;5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1" name="Google Shape;5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54" name="Google Shape;54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5" name="Google Shape;55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6" name="Google Shape;5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7" name="Google Shape;5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58" name="Google Shape;5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61" name="Google Shape;61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3" name="Google Shape;6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64" name="Google Shape;6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65" name="Google Shape;6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GB" dirty="0"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85800" y="2880360"/>
            <a:ext cx="8229600" cy="1097280"/>
          </a:xfrm>
        </p:spPr>
        <p:txBody>
          <a:bodyPr anchor="b">
            <a:noAutofit/>
          </a:bodyPr>
          <a:lstStyle>
            <a:lvl1pPr>
              <a:defRPr sz="6600">
                <a:latin typeface="Tw Cen MT" panose="020B06020201040206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4130040"/>
            <a:ext cx="8229600" cy="457200"/>
          </a:xfrm>
        </p:spPr>
        <p:txBody>
          <a:bodyPr anchor="ctr"/>
          <a:lstStyle>
            <a:lvl1pPr>
              <a:defRPr b="1">
                <a:latin typeface="Tw Cen MT" panose="020B0602020104020603" pitchFamily="34" charset="0"/>
              </a:defRPr>
            </a:lvl1pPr>
            <a:lvl2pPr>
              <a:defRPr b="1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196A9D3-9D06-70C8-B126-AF73D58ADE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9"/>
          <a:stretch/>
        </p:blipFill>
        <p:spPr>
          <a:xfrm>
            <a:off x="596899" y="401954"/>
            <a:ext cx="1087135" cy="108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>
            <a:extLst>
              <a:ext uri="{FF2B5EF4-FFF2-40B4-BE49-F238E27FC236}">
                <a16:creationId xmlns:a16="http://schemas.microsoft.com/office/drawing/2014/main" id="{AEF059CF-A8EC-CCDC-8684-4BAB39E38A20}"/>
              </a:ext>
            </a:extLst>
          </p:cNvPr>
          <p:cNvSpPr/>
          <p:nvPr userDrawn="1"/>
        </p:nvSpPr>
        <p:spPr>
          <a:xfrm rot="16200000">
            <a:off x="5837237" y="503238"/>
            <a:ext cx="517525" cy="1219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>
              <a:latin typeface="Tw Cen MT" panose="020B0602020104020603" pitchFamily="34" charset="0"/>
            </a:endParaRP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D78E7B8B-51C7-44FE-9759-D690FA22509C}"/>
              </a:ext>
            </a:extLst>
          </p:cNvPr>
          <p:cNvSpPr/>
          <p:nvPr userDrawn="1"/>
        </p:nvSpPr>
        <p:spPr>
          <a:xfrm rot="16200000" flipH="1" flipV="1">
            <a:off x="5894386" y="-5914076"/>
            <a:ext cx="517525" cy="1230630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>
              <a:latin typeface="Tw Cen MT" panose="020B0602020104020603" pitchFamily="34" charset="0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097FF1D-B079-8A2B-8DCA-CF77F676BB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6200" y="6258088"/>
            <a:ext cx="685800" cy="685800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pPr>
              <a:defRPr/>
            </a:pPr>
            <a:fld id="{360DDABC-F624-4E2F-BC1E-1B8F4309F2B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6B22CE-54FA-CC9E-AAF2-6B278ACE0B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099"/>
            <a:ext cx="10306050" cy="914400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algn="l">
              <a:defRPr sz="4800" b="1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EFF2CAF-9219-5432-412F-34B501A01F2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14448" y="2273011"/>
            <a:ext cx="9677402" cy="331089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457200" indent="-287338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§"/>
              <a:defRPr sz="2000">
                <a:latin typeface="Tw Cen MT" panose="020B06020201040206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text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234DBAC-4BA1-040C-DDA4-3C3D4A440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921" y="156837"/>
            <a:ext cx="713075" cy="8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1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bg>
      <p:bgPr>
        <a:solidFill>
          <a:srgbClr val="001B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>
            <a:extLst>
              <a:ext uri="{FF2B5EF4-FFF2-40B4-BE49-F238E27FC236}">
                <a16:creationId xmlns:a16="http://schemas.microsoft.com/office/drawing/2014/main" id="{019315E2-7C2D-425D-AA23-35038337C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2880360"/>
            <a:ext cx="8229600" cy="1097280"/>
          </a:xfrm>
        </p:spPr>
        <p:txBody>
          <a:bodyPr anchor="b">
            <a:noAutofit/>
          </a:bodyPr>
          <a:lstStyle>
            <a:lvl1pPr>
              <a:defRPr sz="6600">
                <a:solidFill>
                  <a:schemeClr val="accent2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87DF20-B289-46D6-8F93-4A21D68B11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5800" y="4130040"/>
            <a:ext cx="8229600" cy="457200"/>
          </a:xfrm>
        </p:spPr>
        <p:txBody>
          <a:bodyPr anchor="ctr"/>
          <a:lstStyle>
            <a:lvl1pPr>
              <a:defRPr b="1">
                <a:solidFill>
                  <a:schemeClr val="bg1"/>
                </a:solidFill>
                <a:latin typeface="Tw Cen MT" panose="020B0602020104020603" pitchFamily="34" charset="0"/>
              </a:defRPr>
            </a:lvl1pPr>
            <a:lvl2pPr>
              <a:defRPr b="1"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815FA325-9BA9-8D70-3340-7968E8C8BC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77"/>
          <a:stretch/>
        </p:blipFill>
        <p:spPr>
          <a:xfrm>
            <a:off x="508080" y="334578"/>
            <a:ext cx="1282219" cy="114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7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C85B8-24FD-4255-8342-1113ECE553A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180A2E1-4607-5E40-A89D-E86BDE6D23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4135" y="1366887"/>
            <a:ext cx="11463730" cy="4713402"/>
          </a:xfrm>
          <a:prstGeom prst="rect">
            <a:avLst/>
          </a:prstGeom>
        </p:spPr>
        <p:txBody>
          <a:bodyPr lIns="0" tIns="0" rIns="0" bIns="0" numCol="1" spcCol="180000"/>
          <a:lstStyle>
            <a:lvl1pPr marL="7938" indent="-7938">
              <a:buNone/>
              <a:tabLst/>
              <a:defRPr sz="1800"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434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rgbClr val="D4FF47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9174271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Google Shape;1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type="obj">
  <p:cSld name="OBJECT">
    <p:bg>
      <p:bgPr>
        <a:solidFill>
          <a:srgbClr val="0FC0FC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 txBox="1">
            <a:spLocks noGrp="1"/>
          </p:cNvSpPr>
          <p:nvPr>
            <p:ph type="title"/>
          </p:nvPr>
        </p:nvSpPr>
        <p:spPr>
          <a:xfrm>
            <a:off x="560615" y="640896"/>
            <a:ext cx="9154884" cy="647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Figtree"/>
              <a:buNone/>
              <a:defRPr sz="4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Figtre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560614" y="1562652"/>
            <a:ext cx="9154885" cy="4976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Figtre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5" name="Google Shape;15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bg>
      <p:bgPr>
        <a:solidFill>
          <a:srgbClr val="D4FF47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>
            <a:spLocks noGrp="1"/>
          </p:cNvSpPr>
          <p:nvPr>
            <p:ph type="title"/>
          </p:nvPr>
        </p:nvSpPr>
        <p:spPr>
          <a:xfrm>
            <a:off x="560615" y="640896"/>
            <a:ext cx="9154884" cy="647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Figtree"/>
              <a:buNone/>
              <a:defRPr sz="4400" b="1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Figtre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8" name="Google Shape;18;p14"/>
          <p:cNvSpPr txBox="1">
            <a:spLocks noGrp="1"/>
          </p:cNvSpPr>
          <p:nvPr>
            <p:ph type="body" idx="1"/>
          </p:nvPr>
        </p:nvSpPr>
        <p:spPr>
          <a:xfrm>
            <a:off x="560614" y="1562652"/>
            <a:ext cx="9154885" cy="4976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w Cen MT" panose="020B0602020104020603" pitchFamily="34" charset="0"/>
                <a:ea typeface="Tw Cen MT" panose="020B0602020104020603" pitchFamily="34" charset="0"/>
                <a:cs typeface="Tw Cen MT" panose="020B0602020104020603" pitchFamily="34" charset="0"/>
                <a:sym typeface="Figtre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9" name="Google Shape;1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bg>
      <p:bgPr>
        <a:solidFill>
          <a:schemeClr val="lt1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01ABDD8-F0CC-4540-BFCA-306941FE8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6200" y="6172200"/>
            <a:ext cx="685800" cy="685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pPr>
              <a:defRPr/>
            </a:pPr>
            <a:fld id="{28E2393B-7169-466E-B436-E2170B5DB2C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7" name="Title Placeholder 10">
            <a:extLst>
              <a:ext uri="{FF2B5EF4-FFF2-40B4-BE49-F238E27FC236}">
                <a16:creationId xmlns:a16="http://schemas.microsoft.com/office/drawing/2014/main" id="{3F473165-06A6-4A66-A032-E4AB70F3F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108204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title</a:t>
            </a:r>
          </a:p>
        </p:txBody>
      </p:sp>
      <p:sp>
        <p:nvSpPr>
          <p:cNvPr id="1028" name="Text Placeholder 11">
            <a:extLst>
              <a:ext uri="{FF2B5EF4-FFF2-40B4-BE49-F238E27FC236}">
                <a16:creationId xmlns:a16="http://schemas.microsoft.com/office/drawing/2014/main" id="{B66A67A7-BC86-4200-A32D-481FA9DD19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54163"/>
            <a:ext cx="10820400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en-US" dirty="0"/>
              <a:t>Click to edit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05" r:id="rId2"/>
    <p:sldLayoutId id="2147483727" r:id="rId3"/>
    <p:sldLayoutId id="2147483703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 kern="1200">
          <a:solidFill>
            <a:schemeClr val="tx1"/>
          </a:solidFill>
          <a:latin typeface="Tw Cen MT" panose="020B0602020104020603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Alegreya Sans" panose="00000500000000000000" pitchFamily="2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Tw Cen MT" panose="020B0602020104020603" pitchFamily="34" charset="0"/>
          <a:ea typeface="+mn-ea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48" userDrawn="1">
          <p15:clr>
            <a:srgbClr val="F26B43"/>
          </p15:clr>
        </p15:guide>
        <p15:guide id="4" pos="432" userDrawn="1">
          <p15:clr>
            <a:srgbClr val="F26B43"/>
          </p15:clr>
        </p15:guide>
        <p15:guide id="5" orient="horz" pos="4032" userDrawn="1">
          <p15:clr>
            <a:srgbClr val="F26B43"/>
          </p15:clr>
        </p15:guide>
        <p15:guide id="6" orient="horz" pos="2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1450" y="239621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7" name="Group 6" title="Blue and green border to frame bottom of page">
            <a:extLst>
              <a:ext uri="{FF2B5EF4-FFF2-40B4-BE49-F238E27FC236}">
                <a16:creationId xmlns:a16="http://schemas.microsoft.com/office/drawing/2014/main" id="{59333D0C-E396-7A4F-A01C-4B3386D0A727}"/>
              </a:ext>
            </a:extLst>
          </p:cNvPr>
          <p:cNvGrpSpPr/>
          <p:nvPr userDrawn="1"/>
        </p:nvGrpSpPr>
        <p:grpSpPr>
          <a:xfrm>
            <a:off x="1" y="6244796"/>
            <a:ext cx="12192000" cy="613204"/>
            <a:chOff x="3047999" y="6244796"/>
            <a:chExt cx="9144001" cy="613204"/>
          </a:xfrm>
        </p:grpSpPr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4CEBDDAB-7D9E-A34A-8ACC-BA3E8C5FFDF0}"/>
                </a:ext>
              </a:extLst>
            </p:cNvPr>
            <p:cNvSpPr/>
            <p:nvPr userDrawn="1"/>
          </p:nvSpPr>
          <p:spPr>
            <a:xfrm rot="16200000">
              <a:off x="7837274" y="2503274"/>
              <a:ext cx="613204" cy="8096248"/>
            </a:xfrm>
            <a:prstGeom prst="rtTriangle">
              <a:avLst/>
            </a:prstGeom>
            <a:solidFill>
              <a:srgbClr val="00B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6BB8CF34-5169-D447-9A91-9C618315B091}"/>
                </a:ext>
              </a:extLst>
            </p:cNvPr>
            <p:cNvSpPr/>
            <p:nvPr userDrawn="1"/>
          </p:nvSpPr>
          <p:spPr>
            <a:xfrm rot="5400000" flipH="1">
              <a:off x="4074897" y="5554448"/>
              <a:ext cx="276653" cy="2330450"/>
            </a:xfrm>
            <a:prstGeom prst="rtTriangle">
              <a:avLst/>
            </a:prstGeom>
            <a:solidFill>
              <a:srgbClr val="BE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Tw Cen MT" panose="020B0602020104020603" pitchFamily="34" charset="0"/>
              </a:defRPr>
            </a:lvl1pPr>
          </a:lstStyle>
          <a:p>
            <a:fld id="{F63C85B8-24FD-4255-8342-1113ECE553A8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 descr="Fairtrade brand logo" title="Choose the world you want">
            <a:extLst>
              <a:ext uri="{FF2B5EF4-FFF2-40B4-BE49-F238E27FC236}">
                <a16:creationId xmlns:a16="http://schemas.microsoft.com/office/drawing/2014/main" id="{B4B2FB0C-4990-6E44-A9C1-C3111E7A0A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2222" y="201083"/>
            <a:ext cx="2015482" cy="570909"/>
          </a:xfrm>
          <a:prstGeom prst="rect">
            <a:avLst/>
          </a:prstGeom>
        </p:spPr>
      </p:pic>
      <p:grpSp>
        <p:nvGrpSpPr>
          <p:cNvPr id="11" name="Group 10" title="Blue and green border to frame page">
            <a:extLst>
              <a:ext uri="{FF2B5EF4-FFF2-40B4-BE49-F238E27FC236}">
                <a16:creationId xmlns:a16="http://schemas.microsoft.com/office/drawing/2014/main" id="{6AB9B9A2-A79E-0D4D-A69B-AFE4DA38043D}"/>
              </a:ext>
            </a:extLst>
          </p:cNvPr>
          <p:cNvGrpSpPr/>
          <p:nvPr userDrawn="1"/>
        </p:nvGrpSpPr>
        <p:grpSpPr>
          <a:xfrm flipH="1" flipV="1">
            <a:off x="0" y="891915"/>
            <a:ext cx="12192000" cy="239845"/>
            <a:chOff x="-1" y="2683914"/>
            <a:chExt cx="9144002" cy="798183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24F313B5-ED44-1148-9E25-0A17CDE4943E}"/>
                </a:ext>
              </a:extLst>
            </p:cNvPr>
            <p:cNvSpPr/>
            <p:nvPr userDrawn="1"/>
          </p:nvSpPr>
          <p:spPr>
            <a:xfrm rot="5400000" flipH="1">
              <a:off x="1587106" y="1096807"/>
              <a:ext cx="798179" cy="3972394"/>
            </a:xfrm>
            <a:prstGeom prst="rtTriangle">
              <a:avLst/>
            </a:prstGeom>
            <a:solidFill>
              <a:srgbClr val="BED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D385A137-9C79-0148-9D0A-6E1F97983D6A}"/>
                </a:ext>
              </a:extLst>
            </p:cNvPr>
            <p:cNvSpPr/>
            <p:nvPr userDrawn="1"/>
          </p:nvSpPr>
          <p:spPr>
            <a:xfrm rot="16200000">
              <a:off x="4789275" y="-872629"/>
              <a:ext cx="613204" cy="8096248"/>
            </a:xfrm>
            <a:prstGeom prst="rtTriangle">
              <a:avLst/>
            </a:prstGeom>
            <a:solidFill>
              <a:srgbClr val="00B9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 Cen MT" panose="020B06020201040206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634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Tw Cen MT" panose="020B06020201040206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</p:txBody>
      </p:sp>
      <p:sp>
        <p:nvSpPr>
          <p:cNvPr id="7" name="Google Shape;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</p:txBody>
      </p:sp>
      <p:sp>
        <p:nvSpPr>
          <p:cNvPr id="8" name="Google Shape;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Tw Cen MT" panose="020B0602020104020603" pitchFamily="34" charset="0"/>
                <a:ea typeface="Tw Cen MT" panose="020B0602020104020603" pitchFamily="34" charset="0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png"/><Relationship Id="rId5" Type="http://schemas.openxmlformats.org/officeDocument/2006/relationships/image" Target="../media/image10.png"/><Relationship Id="rId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png"/><Relationship Id="rId5" Type="http://schemas.openxmlformats.org/officeDocument/2006/relationships/image" Target="../media/image10.pn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8.png"/><Relationship Id="rId5" Type="http://schemas.openxmlformats.org/officeDocument/2006/relationships/image" Target="../media/image10.png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6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png"/><Relationship Id="rId5" Type="http://schemas.openxmlformats.org/officeDocument/2006/relationships/image" Target="../media/image32.png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5" Type="http://schemas.openxmlformats.org/officeDocument/2006/relationships/image" Target="../media/image45.pn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09D21932-3A87-973D-E22C-7055A5FC7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251" y="594212"/>
            <a:ext cx="6948122" cy="3594589"/>
          </a:xfrm>
          <a:prstGeom prst="rect">
            <a:avLst/>
          </a:prstGeom>
        </p:spPr>
      </p:pic>
      <p:pic>
        <p:nvPicPr>
          <p:cNvPr id="4" name="Picture 3" descr="IMG_0756.PNG">
            <a:extLst>
              <a:ext uri="{FF2B5EF4-FFF2-40B4-BE49-F238E27FC236}">
                <a16:creationId xmlns:a16="http://schemas.microsoft.com/office/drawing/2014/main" id="{267763FD-C947-437B-F56A-43606686D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4757" y="3895535"/>
            <a:ext cx="2657475" cy="2514600"/>
          </a:xfrm>
          <a:prstGeom prst="rect">
            <a:avLst/>
          </a:prstGeom>
        </p:spPr>
      </p:pic>
      <p:pic>
        <p:nvPicPr>
          <p:cNvPr id="6" name="Picture 5" descr="IMG_0829.PNG">
            <a:extLst>
              <a:ext uri="{FF2B5EF4-FFF2-40B4-BE49-F238E27FC236}">
                <a16:creationId xmlns:a16="http://schemas.microsoft.com/office/drawing/2014/main" id="{6C70EC9F-C4DE-7DE4-EDF3-DACAE9B2E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6351" y="2562044"/>
            <a:ext cx="2657475" cy="2466975"/>
          </a:xfrm>
          <a:prstGeom prst="rect">
            <a:avLst/>
          </a:prstGeom>
        </p:spPr>
      </p:pic>
      <p:pic>
        <p:nvPicPr>
          <p:cNvPr id="7" name="Picture 6" descr="IMG_0844.PNG">
            <a:extLst>
              <a:ext uri="{FF2B5EF4-FFF2-40B4-BE49-F238E27FC236}">
                <a16:creationId xmlns:a16="http://schemas.microsoft.com/office/drawing/2014/main" id="{45B9085A-6BEB-A36D-4D76-FB3B60CCF3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9617" y="901214"/>
            <a:ext cx="1962150" cy="2400300"/>
          </a:xfrm>
          <a:prstGeom prst="rect">
            <a:avLst/>
          </a:prstGeom>
        </p:spPr>
      </p:pic>
      <p:pic>
        <p:nvPicPr>
          <p:cNvPr id="5" name="Picture 4" descr="2025.png">
            <a:extLst>
              <a:ext uri="{FF2B5EF4-FFF2-40B4-BE49-F238E27FC236}">
                <a16:creationId xmlns:a16="http://schemas.microsoft.com/office/drawing/2014/main" id="{02F085A9-EB93-EA38-C134-32AE967EE8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3189" y="4178642"/>
            <a:ext cx="3609975" cy="1857375"/>
          </a:xfrm>
          <a:prstGeom prst="rect">
            <a:avLst/>
          </a:prstGeom>
        </p:spPr>
      </p:pic>
      <p:pic>
        <p:nvPicPr>
          <p:cNvPr id="3" name="Picture 2" descr="IMG_0771.PNG">
            <a:extLst>
              <a:ext uri="{FF2B5EF4-FFF2-40B4-BE49-F238E27FC236}">
                <a16:creationId xmlns:a16="http://schemas.microsoft.com/office/drawing/2014/main" id="{4B14DDF1-3BCB-1B2F-174F-28D92D22EF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983" y="3429000"/>
            <a:ext cx="2895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04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C0FC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l="8734" r="18897"/>
          <a:stretch/>
        </p:blipFill>
        <p:spPr>
          <a:xfrm>
            <a:off x="0" y="0"/>
            <a:ext cx="7448863" cy="685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48650" y="0"/>
            <a:ext cx="7062440" cy="685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E2A3DCDF-1A69-6D9A-44FB-6D00A1B80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778" y="1584887"/>
            <a:ext cx="5013888" cy="2222099"/>
          </a:xfrm>
          <a:prstGeom prst="rect">
            <a:avLst/>
          </a:prstGeom>
        </p:spPr>
      </p:pic>
      <p:pic>
        <p:nvPicPr>
          <p:cNvPr id="6" name="Picture 5" descr="A yellow and black sign&#10;&#10;AI-generated content may be incorrect.">
            <a:extLst>
              <a:ext uri="{FF2B5EF4-FFF2-40B4-BE49-F238E27FC236}">
                <a16:creationId xmlns:a16="http://schemas.microsoft.com/office/drawing/2014/main" id="{E6A2DBBF-021F-4DFF-331A-67C87F3A3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20000">
            <a:off x="2873475" y="5500687"/>
            <a:ext cx="5229708" cy="123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45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7C1D0465-B026-1127-C5AD-8BECCE997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person in a blue dress&#10;&#10;AI-generated content may be incorrect.">
            <a:extLst>
              <a:ext uri="{FF2B5EF4-FFF2-40B4-BE49-F238E27FC236}">
                <a16:creationId xmlns:a16="http://schemas.microsoft.com/office/drawing/2014/main" id="{F23459DF-635A-D78F-44DB-5573BC3BFC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" b="4823"/>
          <a:stretch/>
        </p:blipFill>
        <p:spPr bwMode="auto">
          <a:xfrm>
            <a:off x="0" y="-316832"/>
            <a:ext cx="12192000" cy="717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E373044D-2B0F-0990-B612-F630ADCBB0C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130" r="60945" b="132"/>
          <a:stretch>
            <a:fillRect/>
          </a:stretch>
        </p:blipFill>
        <p:spPr>
          <a:xfrm rot="5400000">
            <a:off x="4678920" y="-641277"/>
            <a:ext cx="2820490" cy="12196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CE8C84AE-476F-4E48-EDB1-EF366E88550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yellow and black sign&#10;&#10;AI-generated content may be incorrect.">
            <a:extLst>
              <a:ext uri="{FF2B5EF4-FFF2-40B4-BE49-F238E27FC236}">
                <a16:creationId xmlns:a16="http://schemas.microsoft.com/office/drawing/2014/main" id="{023C26F6-BDEF-A579-51F1-CE92D0AF4C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0000">
            <a:off x="6509976" y="5028959"/>
            <a:ext cx="52101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09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13714BB0-341A-7466-88CC-1258DC671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 person picking leaves in a field&#10;&#10;AI-generated content may be incorrect.">
            <a:extLst>
              <a:ext uri="{FF2B5EF4-FFF2-40B4-BE49-F238E27FC236}">
                <a16:creationId xmlns:a16="http://schemas.microsoft.com/office/drawing/2014/main" id="{36794B58-7A3E-252E-D493-8ABFEDBE7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8"/>
          <a:stretch/>
        </p:blipFill>
        <p:spPr bwMode="auto">
          <a:xfrm>
            <a:off x="-96253" y="0"/>
            <a:ext cx="12384505" cy="699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E82ECEF6-D226-E8F2-3FF8-2BE9A61DED3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D4B4EB77-A105-9B4F-728E-679A4A0EA20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61" t="-78" r="66045" b="-172"/>
          <a:stretch>
            <a:fillRect/>
          </a:stretch>
        </p:blipFill>
        <p:spPr>
          <a:xfrm rot="5400000">
            <a:off x="4840452" y="-450809"/>
            <a:ext cx="2434566" cy="12456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yellow and black sign&#10;&#10;AI-generated content may be incorrect.">
            <a:extLst>
              <a:ext uri="{FF2B5EF4-FFF2-40B4-BE49-F238E27FC236}">
                <a16:creationId xmlns:a16="http://schemas.microsoft.com/office/drawing/2014/main" id="{03107E28-9E20-D794-8BC1-CCAE38CFF0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0000">
            <a:off x="6847571" y="5183287"/>
            <a:ext cx="52101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54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EEE92F53-4964-CE40-95EE-48B99FBCB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 person petting a cow&#10;&#10;AI-generated content may be incorrect.">
            <a:extLst>
              <a:ext uri="{FF2B5EF4-FFF2-40B4-BE49-F238E27FC236}">
                <a16:creationId xmlns:a16="http://schemas.microsoft.com/office/drawing/2014/main" id="{195AF96D-902E-CBEC-331B-A3A0416D3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" b="1372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C272E918-02E8-030C-2347-39E26FC6786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3" t="-79" r="65818" b="44"/>
          <a:stretch>
            <a:fillRect/>
          </a:stretch>
        </p:blipFill>
        <p:spPr>
          <a:xfrm rot="5400000">
            <a:off x="4864106" y="-475382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5BA04EEA-640C-9132-7698-3A1474FEC7D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yellow and black sign&#10;&#10;AI-generated content may be incorrect.">
            <a:extLst>
              <a:ext uri="{FF2B5EF4-FFF2-40B4-BE49-F238E27FC236}">
                <a16:creationId xmlns:a16="http://schemas.microsoft.com/office/drawing/2014/main" id="{C7CEF3C5-F423-6F30-1FD1-76AFE4A4E1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0000">
            <a:off x="7916602" y="5253098"/>
            <a:ext cx="3419354" cy="138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160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10749984-CFD3-AFE1-0E96-E8CD98DBF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D98A3D8C-7213-86E2-8910-E8FC56637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205" y="1479252"/>
            <a:ext cx="8297590" cy="389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66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ACC6B03D-652E-C5EF-B010-C2E8932C8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 person in a yellow vest&#10;&#10;AI-generated content may be incorrect.">
            <a:extLst>
              <a:ext uri="{FF2B5EF4-FFF2-40B4-BE49-F238E27FC236}">
                <a16:creationId xmlns:a16="http://schemas.microsoft.com/office/drawing/2014/main" id="{6AC92AEC-51F3-4BCC-3217-6284BEA46A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6"/>
          <a:stretch/>
        </p:blipFill>
        <p:spPr bwMode="auto">
          <a:xfrm>
            <a:off x="-8300" y="1"/>
            <a:ext cx="12199713" cy="709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 person in a yellow vest&#10;&#10;AI-generated content may be incorrect.">
            <a:extLst>
              <a:ext uri="{FF2B5EF4-FFF2-40B4-BE49-F238E27FC236}">
                <a16:creationId xmlns:a16="http://schemas.microsoft.com/office/drawing/2014/main" id="{650067B9-2F7F-1557-3782-983E6BE350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0" t="19946"/>
          <a:stretch/>
        </p:blipFill>
        <p:spPr bwMode="auto">
          <a:xfrm>
            <a:off x="5919549" y="-7045"/>
            <a:ext cx="6271864" cy="651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C279A70B-15FA-05A7-7269-8E051574BC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EB70E2FE-1F7A-4BC8-5DE0-B46768C8978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3" t="-79" r="65818" b="44"/>
          <a:stretch>
            <a:fillRect/>
          </a:stretch>
        </p:blipFill>
        <p:spPr>
          <a:xfrm rot="5400000">
            <a:off x="4874545" y="-235300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47B83068-AC20-A3CA-A1C3-914B2E9768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394">
            <a:off x="8503846" y="5431542"/>
            <a:ext cx="2828289" cy="148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50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B0A26D0E-49EB-324C-121D-841331E8E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9A46047D-D3B8-EEF0-C56B-6C12F500D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3" y="-378782"/>
            <a:ext cx="12216771" cy="751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B5C1D7EC-D5D9-547B-5322-B6700B4A3EB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53D6333B-71BA-9665-9BB9-07D3662271D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3" t="-79" r="65818" b="44"/>
          <a:stretch>
            <a:fillRect/>
          </a:stretch>
        </p:blipFill>
        <p:spPr>
          <a:xfrm rot="5400000">
            <a:off x="4874545" y="-235300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64BD22D5-20FB-00F0-F828-0DA22BEC6A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560">
            <a:off x="8506183" y="5417283"/>
            <a:ext cx="2762540" cy="134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35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A1FC263A-1B46-6473-9B4E-B042C77F1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E532B04B-B495-CB8F-8CD0-8032FCF01B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"/>
          <a:stretch/>
        </p:blipFill>
        <p:spPr bwMode="auto">
          <a:xfrm>
            <a:off x="0" y="-330200"/>
            <a:ext cx="12210204" cy="742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A6EE3222-5475-5553-442A-90488D9D244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B0BDC289-EDD3-1344-51E6-EF59A11A145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3" t="-79" r="65818" b="44"/>
          <a:stretch>
            <a:fillRect/>
          </a:stretch>
        </p:blipFill>
        <p:spPr>
          <a:xfrm rot="5400000">
            <a:off x="4874545" y="-235300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577255FB-A1F1-532F-A563-6C60629287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560">
            <a:off x="8506183" y="5417283"/>
            <a:ext cx="2762540" cy="134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66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B0670302-75E9-FBA6-217A-6B71AFCB9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E64F0B25-DB00-3266-FDCF-55EE8120DB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5" r="662" b="4324"/>
          <a:stretch/>
        </p:blipFill>
        <p:spPr bwMode="auto">
          <a:xfrm>
            <a:off x="-7713" y="-1"/>
            <a:ext cx="12216771" cy="705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Google Shape;124;p6">
            <a:extLst>
              <a:ext uri="{FF2B5EF4-FFF2-40B4-BE49-F238E27FC236}">
                <a16:creationId xmlns:a16="http://schemas.microsoft.com/office/drawing/2014/main" id="{E02817CB-FEF9-7F2B-7626-909564B6328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89029" y="353171"/>
            <a:ext cx="1686284" cy="709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3;p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4D070E47-E2F5-48AF-A0F7-7F084A5183D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13" t="-79" r="65818" b="44"/>
          <a:stretch>
            <a:fillRect/>
          </a:stretch>
        </p:blipFill>
        <p:spPr>
          <a:xfrm rot="5400000">
            <a:off x="4874545" y="-235300"/>
            <a:ext cx="2452255" cy="12216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81845A2A-AA95-D6C7-960B-EFC1A28F26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109">
            <a:off x="8423430" y="5165691"/>
            <a:ext cx="2943272" cy="172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389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12AD9F33-D26A-D0A3-EAA0-60563A20A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6C70C57A-C704-9D16-493B-8FBB85B95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286" y="1829000"/>
            <a:ext cx="8971428" cy="3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4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542B8131-A77B-9EE2-4DA6-C3757E1F7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BFF34D7F-916B-6480-B54C-13DF28853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34" y="2089552"/>
            <a:ext cx="7821931" cy="28646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5DC33A-2292-C000-2EE4-9E22D3068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04" y="472358"/>
            <a:ext cx="2011854" cy="18899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39CD24-1A1B-0813-1C36-64355E3D47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3431" y="4528585"/>
            <a:ext cx="2164268" cy="2036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94CF99-AF40-012E-7769-3B92E559B7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204" y="4709097"/>
            <a:ext cx="1816765" cy="16765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36D4F3-B819-9655-A7B8-9BFC8E8A26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6888" y="0"/>
            <a:ext cx="2395936" cy="22618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653D6A-ED1F-824D-F0FE-3A9B0421E5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5999" y="4751392"/>
            <a:ext cx="2121592" cy="19508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1C625A-BBA8-4315-08E6-3E533CE5DC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88548" y="-390956"/>
            <a:ext cx="2883658" cy="287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51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912E34D3-32FB-8FC3-E0FA-E2EE1AC54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4F07A1-9AA1-93E4-9B2B-3123EB1FD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776" y="1717771"/>
            <a:ext cx="3551086" cy="3043545"/>
          </a:xfrm>
          <a:prstGeom prst="rect">
            <a:avLst/>
          </a:prstGeom>
        </p:spPr>
      </p:pic>
      <p:pic>
        <p:nvPicPr>
          <p:cNvPr id="13" name="Picture 12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B9E234DC-28E7-C124-5E87-9F2595701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99" y="244657"/>
            <a:ext cx="4106804" cy="1498943"/>
          </a:xfrm>
          <a:prstGeom prst="rect">
            <a:avLst/>
          </a:prstGeom>
        </p:spPr>
      </p:pic>
      <p:pic>
        <p:nvPicPr>
          <p:cNvPr id="21" name="Picture 20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17DB8BD0-79F3-EB3E-B98C-C2B68F7FB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5219">
            <a:off x="7403089" y="4388973"/>
            <a:ext cx="3308209" cy="2071914"/>
          </a:xfrm>
          <a:prstGeom prst="rect">
            <a:avLst/>
          </a:prstGeom>
        </p:spPr>
      </p:pic>
      <p:pic>
        <p:nvPicPr>
          <p:cNvPr id="2" name="Picture 1" descr="UK Fairtrade product sales generate £28m in premium for farmers | The ...">
            <a:extLst>
              <a:ext uri="{FF2B5EF4-FFF2-40B4-BE49-F238E27FC236}">
                <a16:creationId xmlns:a16="http://schemas.microsoft.com/office/drawing/2014/main" id="{86E4C557-26DF-97D3-1E1C-1B02FAF864C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378" t="-968" r="9844" b="1050"/>
          <a:stretch>
            <a:fillRect/>
          </a:stretch>
        </p:blipFill>
        <p:spPr>
          <a:xfrm>
            <a:off x="1407050" y="1713153"/>
            <a:ext cx="3546861" cy="3036283"/>
          </a:xfrm>
          <a:prstGeom prst="rect">
            <a:avLst/>
          </a:prstGeom>
        </p:spPr>
      </p:pic>
      <p:pic>
        <p:nvPicPr>
          <p:cNvPr id="17" name="Picture 16" descr="A black sign with white text&#10;&#10;AI-generated content may be incorrect.">
            <a:extLst>
              <a:ext uri="{FF2B5EF4-FFF2-40B4-BE49-F238E27FC236}">
                <a16:creationId xmlns:a16="http://schemas.microsoft.com/office/drawing/2014/main" id="{E7B0B505-E709-28F2-C919-D988DA474B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823">
            <a:off x="1890854" y="4387900"/>
            <a:ext cx="3286591" cy="206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37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F6ED5BEA-C36F-C17B-DA2B-0D5F9B9B0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0E669F-D3A8-71C1-3992-D5DA58ECA19D}"/>
              </a:ext>
            </a:extLst>
          </p:cNvPr>
          <p:cNvSpPr txBox="1"/>
          <p:nvPr/>
        </p:nvSpPr>
        <p:spPr>
          <a:xfrm>
            <a:off x="565849" y="5145749"/>
            <a:ext cx="10894048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 b="1" kern="0" dirty="0">
                <a:solidFill>
                  <a:srgbClr val="1E1E1E"/>
                </a:solidFill>
                <a:latin typeface="Aptos"/>
                <a:cs typeface="Arial"/>
              </a:rPr>
              <a:t>There are more than 400 tasty Fairtrade tea products in the UK, from everyday and premium, to white, green and infusions, to decaf and organic. </a:t>
            </a:r>
          </a:p>
        </p:txBody>
      </p:sp>
      <p:pic>
        <p:nvPicPr>
          <p:cNvPr id="7" name="Picture 6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F940BD16-D22E-EF48-2B6D-ECA157017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15" y="763356"/>
            <a:ext cx="6910861" cy="3101495"/>
          </a:xfrm>
          <a:prstGeom prst="rect">
            <a:avLst/>
          </a:prstGeom>
        </p:spPr>
      </p:pic>
      <p:pic>
        <p:nvPicPr>
          <p:cNvPr id="8" name="Google Shape;344;p34" title="IMG_0788.PNG">
            <a:extLst>
              <a:ext uri="{FF2B5EF4-FFF2-40B4-BE49-F238E27FC236}">
                <a16:creationId xmlns:a16="http://schemas.microsoft.com/office/drawing/2014/main" id="{8907CF48-8EF0-C49F-A303-3655A0E40D9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3950" b="3959"/>
          <a:stretch/>
        </p:blipFill>
        <p:spPr>
          <a:xfrm rot="21599950">
            <a:off x="6853770" y="1611862"/>
            <a:ext cx="4030553" cy="3707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47;p34" title="IMG_0796.PNG">
            <a:extLst>
              <a:ext uri="{FF2B5EF4-FFF2-40B4-BE49-F238E27FC236}">
                <a16:creationId xmlns:a16="http://schemas.microsoft.com/office/drawing/2014/main" id="{F091F12A-58BD-F27D-38E2-C32119FF60C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950" b="3959"/>
          <a:stretch/>
        </p:blipFill>
        <p:spPr>
          <a:xfrm rot="21599957">
            <a:off x="6096022" y="-535359"/>
            <a:ext cx="4212300" cy="3598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789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C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39ADD33-59C2-11E7-E9F5-B5AA0B92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82">
            <a:off x="7720859" y="1816587"/>
            <a:ext cx="4440270" cy="4601246"/>
          </a:xfrm>
          <a:prstGeom prst="rect">
            <a:avLst/>
          </a:prstGeom>
        </p:spPr>
      </p:pic>
      <p:pic>
        <p:nvPicPr>
          <p:cNvPr id="7" name="Picture 6" descr="A blue sign with black text&#10;&#10;AI-generated content may be incorrect.">
            <a:extLst>
              <a:ext uri="{FF2B5EF4-FFF2-40B4-BE49-F238E27FC236}">
                <a16:creationId xmlns:a16="http://schemas.microsoft.com/office/drawing/2014/main" id="{E6E08182-78CF-567F-7FC4-D759A7E7C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01" y="95577"/>
            <a:ext cx="6851469" cy="5688796"/>
          </a:xfrm>
          <a:prstGeom prst="rect">
            <a:avLst/>
          </a:prstGeom>
        </p:spPr>
      </p:pic>
      <p:pic>
        <p:nvPicPr>
          <p:cNvPr id="8" name="Google Shape;326;p34" title="IMG_0757.PNG">
            <a:extLst>
              <a:ext uri="{FF2B5EF4-FFF2-40B4-BE49-F238E27FC236}">
                <a16:creationId xmlns:a16="http://schemas.microsoft.com/office/drawing/2014/main" id="{E5B49264-DC54-8546-1D28-68968AFF91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8070" t="3950" r="8070" b="3959"/>
          <a:stretch/>
        </p:blipFill>
        <p:spPr>
          <a:xfrm rot="21599956">
            <a:off x="4652639" y="4622726"/>
            <a:ext cx="2531915" cy="21396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401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0FAD67B8-0FEF-61DE-C006-6E4EDC1DE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898" y="966857"/>
            <a:ext cx="8457753" cy="36440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260B32-06EF-B5C6-987A-797DDA2D7199}"/>
              </a:ext>
            </a:extLst>
          </p:cNvPr>
          <p:cNvSpPr txBox="1"/>
          <p:nvPr/>
        </p:nvSpPr>
        <p:spPr>
          <a:xfrm>
            <a:off x="800101" y="4953826"/>
            <a:ext cx="6093822" cy="13394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999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/>
                <a:cs typeface="Arial"/>
                <a:sym typeface="Arial"/>
              </a:rPr>
              <a:t>For any questions related to this </a:t>
            </a:r>
            <a:r>
              <a:rPr lang="en-GB" b="1" kern="0" dirty="0">
                <a:solidFill>
                  <a:srgbClr val="1E1E1E"/>
                </a:solidFill>
                <a:latin typeface="Tw Cen MT"/>
                <a:cs typeface="Arial"/>
                <a:sym typeface="Arial"/>
              </a:rPr>
              <a:t>presentation</a:t>
            </a: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/>
                <a:cs typeface="Arial"/>
                <a:sym typeface="Arial"/>
              </a:rPr>
              <a:t>, please get in touch with the campaigns team</a:t>
            </a:r>
            <a:br>
              <a:rPr lang="en-GB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/>
                <a:cs typeface="Arial"/>
              </a:rPr>
            </a:br>
            <a:br>
              <a:rPr lang="en-GB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/>
                <a:ea typeface="Figtree"/>
                <a:cs typeface="Arial"/>
              </a:rPr>
            </a:br>
            <a:r>
              <a:rPr lang="en-GB" b="1" kern="0" dirty="0">
                <a:solidFill>
                  <a:srgbClr val="1E1E1E"/>
                </a:solidFill>
                <a:latin typeface="Tw Cen MT"/>
                <a:ea typeface="Figtree"/>
                <a:cs typeface="Arial"/>
                <a:sym typeface="Figtree"/>
              </a:rPr>
              <a:t>schools</a:t>
            </a:r>
            <a:r>
              <a:rPr kumimoji="0" lang="en-GB" sz="1800" b="1" i="0" strike="noStrike" kern="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Tw Cen MT"/>
                <a:ea typeface="Figtree"/>
                <a:cs typeface="Arial"/>
                <a:sym typeface="Figtree"/>
              </a:rPr>
              <a:t>@fairtrade.org.uk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879450-E5BE-B7DD-1DA4-FDC7D70A0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2425" y="2963981"/>
            <a:ext cx="2097677" cy="2025343"/>
          </a:xfrm>
          <a:prstGeom prst="rect">
            <a:avLst/>
          </a:prstGeom>
        </p:spPr>
      </p:pic>
      <p:pic>
        <p:nvPicPr>
          <p:cNvPr id="10" name="Google Shape;299;p33" title="IMG_0756.PNG">
            <a:extLst>
              <a:ext uri="{FF2B5EF4-FFF2-40B4-BE49-F238E27FC236}">
                <a16:creationId xmlns:a16="http://schemas.microsoft.com/office/drawing/2014/main" id="{926141FF-0954-4E7F-CFC8-40E1267380D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950" b="3959"/>
          <a:stretch/>
        </p:blipFill>
        <p:spPr>
          <a:xfrm rot="1042301">
            <a:off x="431084" y="1121898"/>
            <a:ext cx="2098090" cy="156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8;p33" title="IMG_0771.PNG">
            <a:extLst>
              <a:ext uri="{FF2B5EF4-FFF2-40B4-BE49-F238E27FC236}">
                <a16:creationId xmlns:a16="http://schemas.microsoft.com/office/drawing/2014/main" id="{9481C2E5-E46A-A2CB-5F64-0CBB9B051D5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3950" b="3959"/>
          <a:stretch/>
        </p:blipFill>
        <p:spPr>
          <a:xfrm rot="21599956">
            <a:off x="6473428" y="4360897"/>
            <a:ext cx="2469493" cy="2247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102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A8C0AD6E-1D47-80A8-B857-06D4041A4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11D987A-17A5-ACD5-BEC0-5DEBE1CDCC33}"/>
              </a:ext>
            </a:extLst>
          </p:cNvPr>
          <p:cNvSpPr txBox="1"/>
          <p:nvPr/>
        </p:nvSpPr>
        <p:spPr>
          <a:xfrm>
            <a:off x="494740" y="544867"/>
            <a:ext cx="8284028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kern="0" dirty="0">
                <a:solidFill>
                  <a:srgbClr val="1E1E1E"/>
                </a:solidFill>
                <a:latin typeface="Aptos"/>
                <a:ea typeface="Calibri"/>
                <a:cs typeface="Arial"/>
              </a:rPr>
              <a:t>1. My name comes from the Arabic word for finger​.</a:t>
            </a:r>
          </a:p>
          <a:p>
            <a:endParaRPr lang="en-US" sz="3200" b="1" kern="0" dirty="0">
              <a:solidFill>
                <a:srgbClr val="1E1E1E"/>
              </a:solidFill>
              <a:latin typeface="Aptos"/>
              <a:ea typeface="Calibri"/>
              <a:cs typeface="Arial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ea typeface="Calibri"/>
                <a:cs typeface="Arial"/>
              </a:rPr>
              <a:t>2. I grow in tropical climates.</a:t>
            </a:r>
          </a:p>
          <a:p>
            <a:endParaRPr lang="en-US" sz="3200" b="1" kern="0" dirty="0">
              <a:solidFill>
                <a:srgbClr val="1E1E1E"/>
              </a:solidFill>
              <a:latin typeface="Aptos"/>
              <a:ea typeface="Calibri"/>
              <a:cs typeface="Arial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ea typeface="Calibri"/>
                <a:cs typeface="Arial"/>
              </a:rPr>
              <a:t>3. I am actually a herb, not a tree.</a:t>
            </a:r>
            <a:endParaRPr lang="en-GB" sz="3200" b="1" kern="0" dirty="0">
              <a:solidFill>
                <a:srgbClr val="1E1E1E"/>
              </a:solidFill>
              <a:latin typeface="Aptos"/>
              <a:ea typeface="Calibri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CDC4CA-9C66-80E1-6006-BBE8E84F4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785" y="4456999"/>
            <a:ext cx="2121592" cy="1950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3DC95C-127A-E5B9-1A10-E8EC13AE2DEE}"/>
              </a:ext>
            </a:extLst>
          </p:cNvPr>
          <p:cNvSpPr txBox="1"/>
          <p:nvPr/>
        </p:nvSpPr>
        <p:spPr>
          <a:xfrm>
            <a:off x="4091177" y="4889030"/>
            <a:ext cx="6096000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US" dirty="0">
              <a:latin typeface="Aptos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I’m a banana</a:t>
            </a:r>
            <a:r>
              <a:rPr lang="en-US" sz="3200" b="1" dirty="0">
                <a:latin typeface="Aptos"/>
              </a:rPr>
              <a:t>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DFB7737-0A7A-A2BD-4D5E-A082462B7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00" y="1405337"/>
            <a:ext cx="4014938" cy="390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6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C0FC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C21651EB-EB44-56F6-C5A8-01C1A0197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19FFC16-B006-2E49-372D-EBB7C7C0723E}"/>
              </a:ext>
            </a:extLst>
          </p:cNvPr>
          <p:cNvSpPr txBox="1"/>
          <p:nvPr/>
        </p:nvSpPr>
        <p:spPr>
          <a:xfrm>
            <a:off x="494740" y="831363"/>
            <a:ext cx="7352088" cy="35394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I am one of the world’s </a:t>
            </a:r>
            <a:r>
              <a:rPr lang="en-US" sz="3200" b="1" kern="0" dirty="0" err="1">
                <a:solidFill>
                  <a:srgbClr val="1E1E1E"/>
                </a:solidFill>
                <a:latin typeface="Aptos"/>
                <a:cs typeface="Arial"/>
              </a:rPr>
              <a:t>favourite</a:t>
            </a:r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 sweet treats!​</a:t>
            </a:r>
          </a:p>
          <a:p>
            <a:pPr marL="514350" indent="-514350">
              <a:buFont typeface="+mj-lt"/>
              <a:buAutoNum type="arabicPeriod"/>
            </a:pPr>
            <a:endParaRPr lang="en-US" sz="3200" b="1" kern="0" dirty="0">
              <a:solidFill>
                <a:srgbClr val="1E1E1E"/>
              </a:solidFill>
              <a:latin typeface="Aptos"/>
              <a:cs typeface="Arial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I grow in the hot, humid rainforest. ​</a:t>
            </a:r>
          </a:p>
          <a:p>
            <a:pPr marL="514350" indent="-514350">
              <a:buFont typeface="+mj-lt"/>
              <a:buAutoNum type="arabicPeriod"/>
            </a:pPr>
            <a:endParaRPr lang="en-US" sz="3200" b="1" kern="0" dirty="0">
              <a:solidFill>
                <a:srgbClr val="1E1E1E"/>
              </a:solidFill>
              <a:latin typeface="Aptos"/>
              <a:cs typeface="Arial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The ancient Mayans thought I was food of the Gods</a:t>
            </a:r>
            <a:r>
              <a:rPr lang="en-US" sz="3200" b="1" dirty="0">
                <a:latin typeface="Aptos"/>
              </a:rPr>
              <a:t>.</a:t>
            </a:r>
            <a:r>
              <a:rPr lang="en-US" sz="3200" dirty="0">
                <a:latin typeface="Aptos"/>
              </a:rPr>
              <a:t> </a:t>
            </a:r>
            <a:endParaRPr lang="en-GB" sz="3200" dirty="0">
              <a:latin typeface="Apto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4ED29A-7039-CCB3-0B46-A0040684335B}"/>
              </a:ext>
            </a:extLst>
          </p:cNvPr>
          <p:cNvSpPr txBox="1"/>
          <p:nvPr/>
        </p:nvSpPr>
        <p:spPr>
          <a:xfrm>
            <a:off x="1754814" y="5352404"/>
            <a:ext cx="60960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I’m the cocoa in chocolate!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D0C4B3E-73C9-0E00-3697-1ABE32246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710" y="1286136"/>
            <a:ext cx="3646625" cy="355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2E96A6-1CA5-724C-72C1-5576B13FF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647" y="4383177"/>
            <a:ext cx="2700115" cy="253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5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>
          <a:extLst>
            <a:ext uri="{FF2B5EF4-FFF2-40B4-BE49-F238E27FC236}">
              <a16:creationId xmlns:a16="http://schemas.microsoft.com/office/drawing/2014/main" id="{D9A1E9B7-C1CF-1493-41CB-C7B52AA36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3E446D7-0DE8-5419-3262-D59D60394D1E}"/>
              </a:ext>
            </a:extLst>
          </p:cNvPr>
          <p:cNvSpPr txBox="1"/>
          <p:nvPr/>
        </p:nvSpPr>
        <p:spPr>
          <a:xfrm>
            <a:off x="248194" y="217999"/>
            <a:ext cx="8464842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dirty="0">
                <a:latin typeface="Tw Cen MT" panose="020B0602020104020603" pitchFamily="34" charset="0"/>
              </a:rPr>
              <a:t>​</a:t>
            </a:r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1. I can be black or green.​</a:t>
            </a:r>
          </a:p>
          <a:p>
            <a:endParaRPr lang="en-US" sz="3200" b="1" kern="0" dirty="0">
              <a:solidFill>
                <a:srgbClr val="1E1E1E"/>
              </a:solidFill>
              <a:latin typeface="Aptos"/>
              <a:cs typeface="Arial"/>
            </a:endParaRPr>
          </a:p>
          <a:p>
            <a:endParaRPr lang="en-US" sz="3200" b="1" kern="0" dirty="0">
              <a:solidFill>
                <a:srgbClr val="1E1E1E"/>
              </a:solidFill>
              <a:latin typeface="Aptos"/>
              <a:cs typeface="Arial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2. In the 18th century I was kept in a locked   chest.​</a:t>
            </a:r>
          </a:p>
          <a:p>
            <a:endParaRPr lang="en-US" sz="3200" b="1" kern="0" dirty="0">
              <a:solidFill>
                <a:srgbClr val="1E1E1E"/>
              </a:solidFill>
              <a:latin typeface="Aptos"/>
              <a:cs typeface="Arial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3. I am the second most popular drink in the  world, in the UK the average person drinks 876 cups of me every year.</a:t>
            </a:r>
            <a:endParaRPr lang="en-GB" sz="3200" b="1" kern="0" dirty="0">
              <a:solidFill>
                <a:srgbClr val="1E1E1E"/>
              </a:solidFill>
              <a:latin typeface="Aptos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3946A1-79BB-BB2D-0F2B-FBABCECC8AF6}"/>
              </a:ext>
            </a:extLst>
          </p:cNvPr>
          <p:cNvSpPr txBox="1"/>
          <p:nvPr/>
        </p:nvSpPr>
        <p:spPr>
          <a:xfrm>
            <a:off x="4768712" y="5184727"/>
            <a:ext cx="6096000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US" dirty="0">
              <a:latin typeface="Tw Cen MT" panose="020B0602020104020603" pitchFamily="34" charset="0"/>
            </a:endParaRPr>
          </a:p>
          <a:p>
            <a:r>
              <a:rPr lang="en-US" sz="3200" b="1" kern="0" dirty="0">
                <a:solidFill>
                  <a:srgbClr val="1E1E1E"/>
                </a:solidFill>
                <a:latin typeface="Aptos"/>
                <a:cs typeface="Arial"/>
              </a:rPr>
              <a:t>I’m tea!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DF8127D-17D4-0AEC-00C9-24974F59E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30" b="23131"/>
          <a:stretch>
            <a:fillRect/>
          </a:stretch>
        </p:blipFill>
        <p:spPr bwMode="auto">
          <a:xfrm>
            <a:off x="8534944" y="1522186"/>
            <a:ext cx="3550555" cy="347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0876AEC-10BD-6F43-B211-A23611513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197" y="4484708"/>
            <a:ext cx="2402032" cy="22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93;p33" descr="A purple cup of tea with a tea bag on a green plate&#10;&#10;AI-generated content may be incorrect." title="IMG_0799.PNG">
            <a:extLst>
              <a:ext uri="{FF2B5EF4-FFF2-40B4-BE49-F238E27FC236}">
                <a16:creationId xmlns:a16="http://schemas.microsoft.com/office/drawing/2014/main" id="{630513BC-7373-115E-6CB6-F35855C8F96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3950" b="3959"/>
          <a:stretch/>
        </p:blipFill>
        <p:spPr>
          <a:xfrm rot="21599946">
            <a:off x="3597893" y="1199904"/>
            <a:ext cx="4321443" cy="444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59F4E55D-4665-2283-0CD3-4D96CDC10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81" y="669816"/>
            <a:ext cx="4408902" cy="1614424"/>
          </a:xfrm>
          <a:prstGeom prst="rect">
            <a:avLst/>
          </a:prstGeom>
        </p:spPr>
      </p:pic>
      <p:pic>
        <p:nvPicPr>
          <p:cNvPr id="2" name="Google Shape;314;p33" title="IMG_0773.PNG">
            <a:extLst>
              <a:ext uri="{FF2B5EF4-FFF2-40B4-BE49-F238E27FC236}">
                <a16:creationId xmlns:a16="http://schemas.microsoft.com/office/drawing/2014/main" id="{2D448A9A-B1D9-2C87-36F8-910C3F919C9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3950" b="3959"/>
          <a:stretch/>
        </p:blipFill>
        <p:spPr>
          <a:xfrm rot="21599956">
            <a:off x="389481" y="1967531"/>
            <a:ext cx="1434012" cy="1266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99;p33" title="IMG_0756.PNG">
            <a:extLst>
              <a:ext uri="{FF2B5EF4-FFF2-40B4-BE49-F238E27FC236}">
                <a16:creationId xmlns:a16="http://schemas.microsoft.com/office/drawing/2014/main" id="{1BE55BF7-EAF7-5C0C-B133-4380ADD7179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3950" b="3959"/>
          <a:stretch/>
        </p:blipFill>
        <p:spPr>
          <a:xfrm rot="21599956">
            <a:off x="4074776" y="1474"/>
            <a:ext cx="1684095" cy="1443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9806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6EE0E3DC-F920-7161-B149-8B15094BC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 result for tea processing plant">
            <a:extLst>
              <a:ext uri="{FF2B5EF4-FFF2-40B4-BE49-F238E27FC236}">
                <a16:creationId xmlns:a16="http://schemas.microsoft.com/office/drawing/2014/main" id="{53E102AD-0EB9-ECA8-86BC-03A61263C8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111" r="6911" b="9444"/>
          <a:stretch/>
        </p:blipFill>
        <p:spPr>
          <a:xfrm>
            <a:off x="3583959" y="2262339"/>
            <a:ext cx="2055668" cy="1532251"/>
          </a:xfrm>
          <a:prstGeom prst="rect">
            <a:avLst/>
          </a:prstGeom>
        </p:spPr>
      </p:pic>
      <p:pic>
        <p:nvPicPr>
          <p:cNvPr id="7" name="Picture 6" descr="Free Images : blossom, white, leaf, flower, produce, botany, flora ...">
            <a:extLst>
              <a:ext uri="{FF2B5EF4-FFF2-40B4-BE49-F238E27FC236}">
                <a16:creationId xmlns:a16="http://schemas.microsoft.com/office/drawing/2014/main" id="{CE0CC910-51C0-A190-128E-A9687B194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89" y="2258156"/>
            <a:ext cx="1928226" cy="1533435"/>
          </a:xfrm>
          <a:prstGeom prst="rect">
            <a:avLst/>
          </a:prstGeom>
        </p:spPr>
      </p:pic>
      <p:pic>
        <p:nvPicPr>
          <p:cNvPr id="8" name="Picture 7" descr="Image result for tea shipping">
            <a:extLst>
              <a:ext uri="{FF2B5EF4-FFF2-40B4-BE49-F238E27FC236}">
                <a16:creationId xmlns:a16="http://schemas.microsoft.com/office/drawing/2014/main" id="{2A520627-2F64-BBAC-83E0-79ACA2E4D45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2500" t="774" r="17857" b="-3899"/>
          <a:stretch/>
        </p:blipFill>
        <p:spPr>
          <a:xfrm>
            <a:off x="6626056" y="2267706"/>
            <a:ext cx="2190842" cy="1527979"/>
          </a:xfrm>
          <a:prstGeom prst="rect">
            <a:avLst/>
          </a:prstGeom>
        </p:spPr>
      </p:pic>
      <p:pic>
        <p:nvPicPr>
          <p:cNvPr id="9" name="Picture 8" descr="Image result for tea on shelf">
            <a:extLst>
              <a:ext uri="{FF2B5EF4-FFF2-40B4-BE49-F238E27FC236}">
                <a16:creationId xmlns:a16="http://schemas.microsoft.com/office/drawing/2014/main" id="{74DDB4D0-34DE-3453-9599-4D4D5748B0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1820" y="2266763"/>
            <a:ext cx="2026346" cy="1531960"/>
          </a:xfrm>
          <a:prstGeom prst="rect">
            <a:avLst/>
          </a:prstGeom>
        </p:spPr>
      </p:pic>
      <p:pic>
        <p:nvPicPr>
          <p:cNvPr id="10" name="Picture 9" descr="Inserting image...">
            <a:extLst>
              <a:ext uri="{FF2B5EF4-FFF2-40B4-BE49-F238E27FC236}">
                <a16:creationId xmlns:a16="http://schemas.microsoft.com/office/drawing/2014/main" id="{BFAAC400-26AE-FD68-E12D-BBC7DCCEC56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4188" r="5391" b="-4877"/>
          <a:stretch/>
        </p:blipFill>
        <p:spPr>
          <a:xfrm>
            <a:off x="617826" y="4335930"/>
            <a:ext cx="2006845" cy="1539169"/>
          </a:xfrm>
          <a:prstGeom prst="rect">
            <a:avLst/>
          </a:prstGeom>
        </p:spPr>
      </p:pic>
      <p:pic>
        <p:nvPicPr>
          <p:cNvPr id="12" name="Picture 11" descr="See related image detail. Tea shop Valley of Tea">
            <a:extLst>
              <a:ext uri="{FF2B5EF4-FFF2-40B4-BE49-F238E27FC236}">
                <a16:creationId xmlns:a16="http://schemas.microsoft.com/office/drawing/2014/main" id="{640A9A56-9DCE-201E-3069-42C2C81A8A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349" y="4450474"/>
            <a:ext cx="2105888" cy="1314054"/>
          </a:xfrm>
          <a:prstGeom prst="rect">
            <a:avLst/>
          </a:prstGeom>
        </p:spPr>
      </p:pic>
      <p:pic>
        <p:nvPicPr>
          <p:cNvPr id="14" name="Picture 13" descr="Image result for transport tea">
            <a:extLst>
              <a:ext uri="{FF2B5EF4-FFF2-40B4-BE49-F238E27FC236}">
                <a16:creationId xmlns:a16="http://schemas.microsoft.com/office/drawing/2014/main" id="{76E43AB5-1684-2841-7F3C-6A826F4750C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9232" r="565" b="-758"/>
          <a:stretch/>
        </p:blipFill>
        <p:spPr>
          <a:xfrm>
            <a:off x="6682752" y="4388879"/>
            <a:ext cx="2133859" cy="1452779"/>
          </a:xfrm>
          <a:prstGeom prst="rect">
            <a:avLst/>
          </a:prstGeom>
        </p:spPr>
      </p:pic>
      <p:pic>
        <p:nvPicPr>
          <p:cNvPr id="15" name="Picture 14" descr="Two hands holding glasses with liquid in them&#10;&#10;AI-generated content may be incorrect.">
            <a:extLst>
              <a:ext uri="{FF2B5EF4-FFF2-40B4-BE49-F238E27FC236}">
                <a16:creationId xmlns:a16="http://schemas.microsoft.com/office/drawing/2014/main" id="{96A86B9B-3862-27F8-B219-C0C44A3FD07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623" t="7437" r="-449" b="5405"/>
          <a:stretch/>
        </p:blipFill>
        <p:spPr>
          <a:xfrm>
            <a:off x="9605785" y="4336772"/>
            <a:ext cx="2141459" cy="1539891"/>
          </a:xfrm>
          <a:prstGeom prst="rect">
            <a:avLst/>
          </a:prstGeom>
        </p:spPr>
      </p:pic>
      <p:pic>
        <p:nvPicPr>
          <p:cNvPr id="4" name="Picture 3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D6B159E6-5684-C17F-BFD8-0BF23CC98F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653" y="168970"/>
            <a:ext cx="3896117" cy="1718415"/>
          </a:xfrm>
          <a:prstGeom prst="rect">
            <a:avLst/>
          </a:prstGeom>
        </p:spPr>
      </p:pic>
      <p:pic>
        <p:nvPicPr>
          <p:cNvPr id="13" name="Picture 12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B4663F43-47DC-C1B2-B8C3-B0F6354838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2015" y="3525359"/>
            <a:ext cx="2449231" cy="1049447"/>
          </a:xfrm>
          <a:prstGeom prst="rect">
            <a:avLst/>
          </a:prstGeom>
        </p:spPr>
      </p:pic>
      <p:pic>
        <p:nvPicPr>
          <p:cNvPr id="16" name="Picture 1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7E6929CA-831B-17E0-0039-683BD5E879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05788" y="3429130"/>
            <a:ext cx="2351632" cy="1325410"/>
          </a:xfrm>
          <a:prstGeom prst="rect">
            <a:avLst/>
          </a:prstGeom>
        </p:spPr>
      </p:pic>
      <p:pic>
        <p:nvPicPr>
          <p:cNvPr id="21" name="Picture 20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F68F692F-6C4F-B3F9-0CB1-3ABB1C2649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26700" y="3567112"/>
            <a:ext cx="2657997" cy="965941"/>
          </a:xfrm>
          <a:prstGeom prst="rect">
            <a:avLst/>
          </a:prstGeom>
        </p:spPr>
      </p:pic>
      <p:pic>
        <p:nvPicPr>
          <p:cNvPr id="22" name="Picture 21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56E060D-EB76-B6DB-EB91-A056E2CCE8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70317" y="3473167"/>
            <a:ext cx="2553614" cy="1143392"/>
          </a:xfrm>
          <a:prstGeom prst="rect">
            <a:avLst/>
          </a:prstGeom>
        </p:spPr>
      </p:pic>
      <p:pic>
        <p:nvPicPr>
          <p:cNvPr id="23" name="Picture 22" descr="IMG_0774.PNG">
            <a:extLst>
              <a:ext uri="{FF2B5EF4-FFF2-40B4-BE49-F238E27FC236}">
                <a16:creationId xmlns:a16="http://schemas.microsoft.com/office/drawing/2014/main" id="{F56096BD-91B1-54D6-11B1-348F5D84753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73754" y="170015"/>
            <a:ext cx="1215287" cy="1225724"/>
          </a:xfrm>
          <a:prstGeom prst="rect">
            <a:avLst/>
          </a:prstGeom>
        </p:spPr>
      </p:pic>
      <p:pic>
        <p:nvPicPr>
          <p:cNvPr id="24" name="Picture 23" descr="IMG_0756.PNG">
            <a:extLst>
              <a:ext uri="{FF2B5EF4-FFF2-40B4-BE49-F238E27FC236}">
                <a16:creationId xmlns:a16="http://schemas.microsoft.com/office/drawing/2014/main" id="{4F9CDF57-0387-AFB3-AF33-E1B635F247C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03811" y="1263563"/>
            <a:ext cx="1290051" cy="126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65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F47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C13D1BC9-5676-ECC9-FC8E-9973BF0FF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F435A633-0BA3-1A29-D921-C5068BEE0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21" y="402007"/>
            <a:ext cx="3215797" cy="1325411"/>
          </a:xfrm>
          <a:prstGeom prst="rect">
            <a:avLst/>
          </a:prstGeom>
        </p:spPr>
      </p:pic>
      <p:pic>
        <p:nvPicPr>
          <p:cNvPr id="18" name="Picture 17" descr="A group of people sitting in chairs&#10;&#10;AI-generated content may be incorrect.">
            <a:extLst>
              <a:ext uri="{FF2B5EF4-FFF2-40B4-BE49-F238E27FC236}">
                <a16:creationId xmlns:a16="http://schemas.microsoft.com/office/drawing/2014/main" id="{29277CC5-9C03-7E41-494D-25B0D7C12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31" y="2914585"/>
            <a:ext cx="3190875" cy="1571625"/>
          </a:xfrm>
          <a:prstGeom prst="rect">
            <a:avLst/>
          </a:prstGeom>
        </p:spPr>
      </p:pic>
      <p:pic>
        <p:nvPicPr>
          <p:cNvPr id="19" name="Picture 18" descr="Image result for tea farm">
            <a:extLst>
              <a:ext uri="{FF2B5EF4-FFF2-40B4-BE49-F238E27FC236}">
                <a16:creationId xmlns:a16="http://schemas.microsoft.com/office/drawing/2014/main" id="{6F6167D3-1DA3-C6D3-55F1-51DB0CA32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5782" y="2915538"/>
            <a:ext cx="3257550" cy="1571625"/>
          </a:xfrm>
          <a:prstGeom prst="rect">
            <a:avLst/>
          </a:prstGeom>
        </p:spPr>
      </p:pic>
      <p:pic>
        <p:nvPicPr>
          <p:cNvPr id="20" name="Picture 19" descr="A person working in a field&#10;&#10;AI-generated content may be incorrect.">
            <a:extLst>
              <a:ext uri="{FF2B5EF4-FFF2-40B4-BE49-F238E27FC236}">
                <a16:creationId xmlns:a16="http://schemas.microsoft.com/office/drawing/2014/main" id="{F489E98D-BFD1-F7CC-5912-25C21D6E3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8924" y="2918681"/>
            <a:ext cx="3114675" cy="1571625"/>
          </a:xfrm>
          <a:prstGeom prst="rect">
            <a:avLst/>
          </a:prstGeom>
        </p:spPr>
      </p:pic>
      <p:pic>
        <p:nvPicPr>
          <p:cNvPr id="10" name="Picture 9" descr="A black and white rectangle with black text&#10;&#10;AI-generated content may be incorrect.">
            <a:extLst>
              <a:ext uri="{FF2B5EF4-FFF2-40B4-BE49-F238E27FC236}">
                <a16:creationId xmlns:a16="http://schemas.microsoft.com/office/drawing/2014/main" id="{49F9807E-4DE2-D423-04F9-144D83ACCF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556" y="2002729"/>
            <a:ext cx="3490588" cy="1203282"/>
          </a:xfrm>
          <a:prstGeom prst="rect">
            <a:avLst/>
          </a:prstGeom>
        </p:spPr>
      </p:pic>
      <p:pic>
        <p:nvPicPr>
          <p:cNvPr id="14" name="Picture 13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33265332-6F0B-3D76-7FE8-71F8FF8298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713" y="1998620"/>
            <a:ext cx="2707971" cy="1326325"/>
          </a:xfrm>
          <a:prstGeom prst="rect">
            <a:avLst/>
          </a:prstGeom>
        </p:spPr>
      </p:pic>
      <p:pic>
        <p:nvPicPr>
          <p:cNvPr id="16" name="Picture 1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CC3422C7-91C5-7938-139C-F7F5726599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4206" y="1862920"/>
            <a:ext cx="2843670" cy="13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5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C0FC"/>
        </a:solidFill>
        <a:effectLst/>
      </p:bgPr>
    </p:bg>
    <p:spTree>
      <p:nvGrpSpPr>
        <p:cNvPr id="1" name="Shape 93">
          <a:extLst>
            <a:ext uri="{FF2B5EF4-FFF2-40B4-BE49-F238E27FC236}">
              <a16:creationId xmlns:a16="http://schemas.microsoft.com/office/drawing/2014/main" id="{454B0DC1-041E-34FB-74A3-F74BC9CB4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50C52F-8CA0-8F9F-8972-A35670EB0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631" y="2380586"/>
            <a:ext cx="3810330" cy="29629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8A37DC-5D86-E66F-FBC5-A7A79EBDD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083" y="1989537"/>
            <a:ext cx="3724979" cy="35481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2DFF5D-AA9C-28BB-E5D9-A6F5BE7652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253" y="1817110"/>
            <a:ext cx="3548180" cy="3218967"/>
          </a:xfrm>
          <a:prstGeom prst="rect">
            <a:avLst/>
          </a:prstGeom>
        </p:spPr>
      </p:pic>
      <p:pic>
        <p:nvPicPr>
          <p:cNvPr id="2" name="Picture 1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F6CBB04A-DB9E-BE41-BE5F-368E35F6B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266" y="599226"/>
            <a:ext cx="3388292" cy="110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90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uture is Fair colour palette">
      <a:dk1>
        <a:sysClr val="windowText" lastClr="000000"/>
      </a:dk1>
      <a:lt1>
        <a:sysClr val="window" lastClr="FFFFFF"/>
      </a:lt1>
      <a:dk2>
        <a:srgbClr val="9CA399"/>
      </a:dk2>
      <a:lt2>
        <a:srgbClr val="DADADA"/>
      </a:lt2>
      <a:accent1>
        <a:srgbClr val="0FC0FC"/>
      </a:accent1>
      <a:accent2>
        <a:srgbClr val="D4FF47"/>
      </a:accent2>
      <a:accent3>
        <a:srgbClr val="001B6E"/>
      </a:accent3>
      <a:accent4>
        <a:srgbClr val="FF8000"/>
      </a:accent4>
      <a:accent5>
        <a:srgbClr val="FF4571"/>
      </a:accent5>
      <a:accent6>
        <a:srgbClr val="7B1DAB"/>
      </a:accent6>
      <a:hlink>
        <a:srgbClr val="0563C1"/>
      </a:hlink>
      <a:folHlink>
        <a:srgbClr val="7B1DAB"/>
      </a:folHlink>
    </a:clrScheme>
    <a:fontScheme name="Fairtrade">
      <a:majorFont>
        <a:latin typeface="Alegreya Sans"/>
        <a:ea typeface=""/>
        <a:cs typeface=""/>
      </a:majorFont>
      <a:minorFont>
        <a:latin typeface="Exo 2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pages">
  <a:themeElements>
    <a:clrScheme name="Fairtrade Final">
      <a:dk1>
        <a:srgbClr val="000000"/>
      </a:dk1>
      <a:lt1>
        <a:srgbClr val="FFFFFF"/>
      </a:lt1>
      <a:dk2>
        <a:srgbClr val="00B9E3"/>
      </a:dk2>
      <a:lt2>
        <a:srgbClr val="BDD600"/>
      </a:lt2>
      <a:accent1>
        <a:srgbClr val="00B9E3"/>
      </a:accent1>
      <a:accent2>
        <a:srgbClr val="BDD600"/>
      </a:accent2>
      <a:accent3>
        <a:srgbClr val="919191"/>
      </a:accent3>
      <a:accent4>
        <a:srgbClr val="80379B"/>
      </a:accent4>
      <a:accent5>
        <a:srgbClr val="E0119D"/>
      </a:accent5>
      <a:accent6>
        <a:srgbClr val="FECB00"/>
      </a:accent6>
      <a:hlink>
        <a:srgbClr val="00B9E3"/>
      </a:hlink>
      <a:folHlink>
        <a:srgbClr val="9191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F681E413726C4A945780D9021AA934" ma:contentTypeVersion="18" ma:contentTypeDescription="Create a new document." ma:contentTypeScope="" ma:versionID="6ea31825123b8b234f0d7cb6d94280ba">
  <xsd:schema xmlns:xsd="http://www.w3.org/2001/XMLSchema" xmlns:xs="http://www.w3.org/2001/XMLSchema" xmlns:p="http://schemas.microsoft.com/office/2006/metadata/properties" xmlns:ns2="79816dc2-6a55-4f87-a53d-c9ff036f58e3" xmlns:ns3="0c6b6653-4e07-4b37-96e1-f59bcad85032" targetNamespace="http://schemas.microsoft.com/office/2006/metadata/properties" ma:root="true" ma:fieldsID="3b4fde7c303180f768c9e19ef133e339" ns2:_="" ns3:_="">
    <xsd:import namespace="79816dc2-6a55-4f87-a53d-c9ff036f58e3"/>
    <xsd:import namespace="0c6b6653-4e07-4b37-96e1-f59bcad850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816dc2-6a55-4f87-a53d-c9ff036f58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aac5b8f-eef4-4bcc-9755-3d47f8a28bf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6b6653-4e07-4b37-96e1-f59bcad8503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26383ab-c474-4405-ac6e-4b6899357313}" ma:internalName="TaxCatchAll" ma:showField="CatchAllData" ma:web="0c6b6653-4e07-4b37-96e1-f59bcad850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9816dc2-6a55-4f87-a53d-c9ff036f58e3">
      <Terms xmlns="http://schemas.microsoft.com/office/infopath/2007/PartnerControls"/>
    </lcf76f155ced4ddcb4097134ff3c332f>
    <TaxCatchAll xmlns="0c6b6653-4e07-4b37-96e1-f59bcad85032" xsi:nil="true"/>
  </documentManagement>
</p:properties>
</file>

<file path=customXml/itemProps1.xml><?xml version="1.0" encoding="utf-8"?>
<ds:datastoreItem xmlns:ds="http://schemas.openxmlformats.org/officeDocument/2006/customXml" ds:itemID="{694E5D07-BEC0-4D3F-89FE-D02E2D88ECC8}">
  <ds:schemaRefs>
    <ds:schemaRef ds:uri="0c6b6653-4e07-4b37-96e1-f59bcad85032"/>
    <ds:schemaRef ds:uri="79816dc2-6a55-4f87-a53d-c9ff036f58e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F3DCB17-6465-451D-9EEE-BDED8C32D7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B23388-DE98-4C26-825A-55A52930DACC}">
  <ds:schemaRefs>
    <ds:schemaRef ds:uri="http://purl.org/dc/dcmitype/"/>
    <ds:schemaRef ds:uri="http://schemas.microsoft.com/office/2006/documentManagement/types"/>
    <ds:schemaRef ds:uri="79816dc2-6a55-4f87-a53d-c9ff036f58e3"/>
    <ds:schemaRef ds:uri="http://schemas.microsoft.com/office/2006/metadata/properties"/>
    <ds:schemaRef ds:uri="http://purl.org/dc/elements/1.1/"/>
    <ds:schemaRef ds:uri="0c6b6653-4e07-4b37-96e1-f59bcad85032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Office PowerPoint</Application>
  <PresentationFormat>Widescreen</PresentationFormat>
  <Paragraphs>23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Alegreya Sans</vt:lpstr>
      <vt:lpstr>Aptos</vt:lpstr>
      <vt:lpstr>Arial</vt:lpstr>
      <vt:lpstr>Figtree</vt:lpstr>
      <vt:lpstr>Play</vt:lpstr>
      <vt:lpstr>Tw Cen MT</vt:lpstr>
      <vt:lpstr>Wingdings</vt:lpstr>
      <vt:lpstr>Office Theme</vt:lpstr>
      <vt:lpstr>Content pages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Elena Fernandez-Lee</dc:creator>
  <cp:lastModifiedBy>Miriam Steiner</cp:lastModifiedBy>
  <cp:revision>3</cp:revision>
  <dcterms:created xsi:type="dcterms:W3CDTF">2025-03-01T18:09:06Z</dcterms:created>
  <dcterms:modified xsi:type="dcterms:W3CDTF">2025-05-29T10:57:55Z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0x010100FBF681E413726C4A945780D9021AA934</vt:lpwstr>
  </property>
  <property fmtid="{D5CDD505-2E9C-101B-9397-08002B2CF9AE}" pid="3" name="MediaServiceImageTags">
    <vt:lpwstr/>
  </property>
</Properties>
</file>