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73" r:id="rId5"/>
    <p:sldMasterId id="2147483706" r:id="rId6"/>
    <p:sldMasterId id="2147483718" r:id="rId7"/>
  </p:sldMasterIdLst>
  <p:notesMasterIdLst>
    <p:notesMasterId r:id="rId29"/>
  </p:notesMasterIdLst>
  <p:sldIdLst>
    <p:sldId id="265" r:id="rId8"/>
    <p:sldId id="293" r:id="rId9"/>
    <p:sldId id="266" r:id="rId10"/>
    <p:sldId id="268" r:id="rId11"/>
    <p:sldId id="269" r:id="rId12"/>
    <p:sldId id="278" r:id="rId13"/>
    <p:sldId id="270" r:id="rId14"/>
    <p:sldId id="280" r:id="rId15"/>
    <p:sldId id="281" r:id="rId16"/>
    <p:sldId id="282" r:id="rId17"/>
    <p:sldId id="283" r:id="rId18"/>
    <p:sldId id="284" r:id="rId19"/>
    <p:sldId id="294" r:id="rId20"/>
    <p:sldId id="285" r:id="rId21"/>
    <p:sldId id="292" r:id="rId22"/>
    <p:sldId id="286" r:id="rId23"/>
    <p:sldId id="287" r:id="rId24"/>
    <p:sldId id="288" r:id="rId25"/>
    <p:sldId id="289" r:id="rId26"/>
    <p:sldId id="291" r:id="rId27"/>
    <p:sldId id="29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33" autoAdjust="0"/>
    <p:restoredTop sz="94660"/>
  </p:normalViewPr>
  <p:slideViewPr>
    <p:cSldViewPr snapToGrid="0">
      <p:cViewPr varScale="1">
        <p:scale>
          <a:sx n="69" d="100"/>
          <a:sy n="69" d="100"/>
        </p:scale>
        <p:origin x="576" y="84"/>
      </p:cViewPr>
      <p:guideLst/>
    </p:cSldViewPr>
  </p:slideViewPr>
  <p:notesTextViewPr>
    <p:cViewPr>
      <p:scale>
        <a:sx n="1" d="1"/>
        <a:sy n="1" d="1"/>
      </p:scale>
      <p:origin x="0" y="0"/>
    </p:cViewPr>
  </p:notesTextViewPr>
  <p:notesViewPr>
    <p:cSldViewPr snapToGrid="0">
      <p:cViewPr varScale="1">
        <p:scale>
          <a:sx n="97" d="100"/>
          <a:sy n="97" d="100"/>
        </p:scale>
        <p:origin x="361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A77732-A5FD-4776-8176-B4FA259FC3A7}" type="datetimeFigureOut">
              <a:rPr lang="en-GB" smtClean="0"/>
              <a:t>25/10/2019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DB7C00-A639-47DA-BDF8-8D89FBBB85D4}" type="slidenum">
              <a:rPr lang="en-GB" smtClean="0"/>
              <a:t>‹#›</a:t>
            </a:fld>
            <a:endParaRPr lang="en-GB"/>
          </a:p>
        </p:txBody>
      </p:sp>
    </p:spTree>
    <p:extLst>
      <p:ext uri="{BB962C8B-B14F-4D97-AF65-F5344CB8AC3E}">
        <p14:creationId xmlns:p14="http://schemas.microsoft.com/office/powerpoint/2010/main" val="480425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 Based on audit of FTT application and renewals showing average events organised, multiplied by no estimated active groups each year. Estimated reach based on between 30-60 at dedicated events and 100 engaged at larger events</a:t>
            </a:r>
          </a:p>
          <a:p>
            <a:endParaRPr lang="en-GB" dirty="0" smtClean="0"/>
          </a:p>
          <a:p>
            <a:r>
              <a:rPr lang="en-GB" dirty="0" smtClean="0"/>
              <a:t>2 Based on average number of workplaces, educational establishments, places of worship and community organisations engaged by groups to support Fairtrade at point of application (40.5), multiplied by 623 total number of communities awarded FTT status. Doesn’t include additional organisations engaged as local campaigns develop – no reliable data or estimates exist. </a:t>
            </a:r>
          </a:p>
          <a:p>
            <a:endParaRPr lang="en-GB" dirty="0" smtClean="0"/>
          </a:p>
          <a:p>
            <a:r>
              <a:rPr lang="en-GB" dirty="0" smtClean="0"/>
              <a:t>3  Based on 60% of regional/local F14 media coverage. Doesn’t include other year-round media coverage of group activities as not tracked year-on-year. </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3CDB7C00-A639-47DA-BDF8-8D89FBBB85D4}" type="slidenum">
              <a:rPr lang="en-GB" smtClean="0"/>
              <a:t>4</a:t>
            </a:fld>
            <a:endParaRPr lang="en-GB"/>
          </a:p>
        </p:txBody>
      </p:sp>
    </p:spTree>
    <p:extLst>
      <p:ext uri="{BB962C8B-B14F-4D97-AF65-F5344CB8AC3E}">
        <p14:creationId xmlns:p14="http://schemas.microsoft.com/office/powerpoint/2010/main" val="4276629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Training</a:t>
            </a:r>
            <a:r>
              <a:rPr lang="en-GB" b="1" baseline="0" dirty="0" smtClean="0"/>
              <a:t> on good farming practices also reduces co2 emissions</a:t>
            </a:r>
            <a:endParaRPr lang="en-GB" b="1" dirty="0"/>
          </a:p>
        </p:txBody>
      </p:sp>
      <p:sp>
        <p:nvSpPr>
          <p:cNvPr id="4" name="Slide Number Placeholder 3"/>
          <p:cNvSpPr>
            <a:spLocks noGrp="1"/>
          </p:cNvSpPr>
          <p:nvPr>
            <p:ph type="sldNum" sz="quarter" idx="10"/>
          </p:nvPr>
        </p:nvSpPr>
        <p:spPr/>
        <p:txBody>
          <a:bodyPr/>
          <a:lstStyle/>
          <a:p>
            <a:fld id="{3CDB7C00-A639-47DA-BDF8-8D89FBBB85D4}" type="slidenum">
              <a:rPr lang="en-GB" smtClean="0"/>
              <a:t>15</a:t>
            </a:fld>
            <a:endParaRPr lang="en-GB"/>
          </a:p>
        </p:txBody>
      </p:sp>
    </p:spTree>
    <p:extLst>
      <p:ext uri="{BB962C8B-B14F-4D97-AF65-F5344CB8AC3E}">
        <p14:creationId xmlns:p14="http://schemas.microsoft.com/office/powerpoint/2010/main" val="406922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3CDB7C00-A639-47DA-BDF8-8D89FBBB85D4}" type="slidenum">
              <a:rPr lang="en-GB" smtClean="0"/>
              <a:t>16</a:t>
            </a:fld>
            <a:endParaRPr lang="en-GB"/>
          </a:p>
        </p:txBody>
      </p:sp>
    </p:spTree>
    <p:extLst>
      <p:ext uri="{BB962C8B-B14F-4D97-AF65-F5344CB8AC3E}">
        <p14:creationId xmlns:p14="http://schemas.microsoft.com/office/powerpoint/2010/main" val="16802357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3CDB7C00-A639-47DA-BDF8-8D89FBBB85D4}" type="slidenum">
              <a:rPr lang="en-GB" smtClean="0"/>
              <a:t>17</a:t>
            </a:fld>
            <a:endParaRPr lang="en-GB"/>
          </a:p>
        </p:txBody>
      </p:sp>
    </p:spTree>
    <p:extLst>
      <p:ext uri="{BB962C8B-B14F-4D97-AF65-F5344CB8AC3E}">
        <p14:creationId xmlns:p14="http://schemas.microsoft.com/office/powerpoint/2010/main" val="14301384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Maybe</a:t>
            </a:r>
            <a:r>
              <a:rPr lang="en-GB" b="1" baseline="0" dirty="0" smtClean="0"/>
              <a:t> you think, if all these great organisations are speaking about the Climate Crisis, do we really need to? After all Fairtrade doesn’t need to do anything.</a:t>
            </a:r>
          </a:p>
          <a:p>
            <a:endParaRPr lang="en-GB" b="1" baseline="0" dirty="0" smtClean="0"/>
          </a:p>
          <a:p>
            <a:r>
              <a:rPr lang="en-GB" b="1" baseline="0" dirty="0" smtClean="0"/>
              <a:t>I think the answer to that is in another quote from </a:t>
            </a:r>
            <a:r>
              <a:rPr lang="en-GB" b="1" baseline="0" dirty="0" err="1" smtClean="0"/>
              <a:t>Zeddy</a:t>
            </a:r>
            <a:r>
              <a:rPr lang="en-GB" b="1" baseline="0" dirty="0" smtClean="0"/>
              <a:t>, the Kenyan coffee are farmer we met earlier. In the debate about climate change, who else is giving her a voice?</a:t>
            </a:r>
          </a:p>
          <a:p>
            <a:endParaRPr lang="en-GB" b="1" baseline="0" dirty="0" smtClean="0"/>
          </a:p>
          <a:p>
            <a:r>
              <a:rPr lang="en-GB" b="1" baseline="0" dirty="0" smtClean="0"/>
              <a:t>The discussion is more often about the effects on people in this country. Or the long-term future of products like tea and coffee.</a:t>
            </a:r>
          </a:p>
          <a:p>
            <a:endParaRPr lang="en-GB" b="1" baseline="0" dirty="0" smtClean="0"/>
          </a:p>
          <a:p>
            <a:r>
              <a:rPr lang="en-GB" b="1" baseline="0" dirty="0" smtClean="0"/>
              <a:t>But while big companies will probably find a way to adapt to severe climate change – maybe by cutting down more valuable rainforest to plant bigger farms, using more local resources.</a:t>
            </a:r>
          </a:p>
          <a:p>
            <a:endParaRPr lang="en-GB" b="1" baseline="0" dirty="0" smtClean="0"/>
          </a:p>
          <a:p>
            <a:r>
              <a:rPr lang="en-GB" b="1" baseline="0" dirty="0" smtClean="0"/>
              <a:t>But it’s going to be much harder for small-holder farmers and cooperatives. Who are doing the right thing by adhering to the Fairtrade Standards, often growing organically, investing their profits in the community and operating democratically. Fairtrade needs to speak up for them in the Climate Crisis.</a:t>
            </a:r>
            <a:endParaRPr lang="en-GB" b="1" dirty="0"/>
          </a:p>
        </p:txBody>
      </p:sp>
      <p:sp>
        <p:nvSpPr>
          <p:cNvPr id="4" name="Slide Number Placeholder 3"/>
          <p:cNvSpPr>
            <a:spLocks noGrp="1"/>
          </p:cNvSpPr>
          <p:nvPr>
            <p:ph type="sldNum" sz="quarter" idx="10"/>
          </p:nvPr>
        </p:nvSpPr>
        <p:spPr/>
        <p:txBody>
          <a:bodyPr/>
          <a:lstStyle/>
          <a:p>
            <a:fld id="{3CDB7C00-A639-47DA-BDF8-8D89FBBB85D4}" type="slidenum">
              <a:rPr lang="en-GB" smtClean="0"/>
              <a:t>18</a:t>
            </a:fld>
            <a:endParaRPr lang="en-GB"/>
          </a:p>
        </p:txBody>
      </p:sp>
    </p:spTree>
    <p:extLst>
      <p:ext uri="{BB962C8B-B14F-4D97-AF65-F5344CB8AC3E}">
        <p14:creationId xmlns:p14="http://schemas.microsoft.com/office/powerpoint/2010/main" val="23377685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3CDB7C00-A639-47DA-BDF8-8D89FBBB85D4}" type="slidenum">
              <a:rPr lang="en-GB" smtClean="0"/>
              <a:t>19</a:t>
            </a:fld>
            <a:endParaRPr lang="en-GB"/>
          </a:p>
        </p:txBody>
      </p:sp>
    </p:spTree>
    <p:extLst>
      <p:ext uri="{BB962C8B-B14F-4D97-AF65-F5344CB8AC3E}">
        <p14:creationId xmlns:p14="http://schemas.microsoft.com/office/powerpoint/2010/main" val="24142896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Yesterday</a:t>
            </a:r>
            <a:r>
              <a:rPr lang="en-GB" b="1" baseline="0" dirty="0" smtClean="0"/>
              <a:t> we were at the Climate Strike protests in London, along with lots of other people and organisations.</a:t>
            </a:r>
          </a:p>
          <a:p>
            <a:endParaRPr lang="en-GB" b="1" baseline="0" dirty="0" smtClean="0"/>
          </a:p>
          <a:p>
            <a:r>
              <a:rPr lang="en-GB" b="1" baseline="0" dirty="0" smtClean="0"/>
              <a:t>These protests always produce a lot of hand-made signs like you see here.</a:t>
            </a:r>
          </a:p>
          <a:p>
            <a:endParaRPr lang="en-GB" b="1" baseline="0" dirty="0" smtClean="0"/>
          </a:p>
          <a:p>
            <a:r>
              <a:rPr lang="en-GB" b="1" baseline="0" dirty="0" smtClean="0"/>
              <a:t>What do you think would be good to have on a Fairtrade climate change sign? What do you think is the most important message to get across? And how would you do it in a fun way? </a:t>
            </a:r>
          </a:p>
          <a:p>
            <a:endParaRPr lang="en-GB" b="1" baseline="0" dirty="0" smtClean="0"/>
          </a:p>
          <a:p>
            <a:r>
              <a:rPr lang="en-GB" b="1" baseline="0" dirty="0" smtClean="0"/>
              <a:t>You can actually draw out a sketch of your sign if you like – or just talk it through with a group</a:t>
            </a:r>
            <a:endParaRPr lang="en-GB" b="1" dirty="0" smtClean="0"/>
          </a:p>
          <a:p>
            <a:endParaRPr lang="en-GB" b="1" dirty="0"/>
          </a:p>
        </p:txBody>
      </p:sp>
      <p:sp>
        <p:nvSpPr>
          <p:cNvPr id="4" name="Slide Number Placeholder 3"/>
          <p:cNvSpPr>
            <a:spLocks noGrp="1"/>
          </p:cNvSpPr>
          <p:nvPr>
            <p:ph type="sldNum" sz="quarter" idx="10"/>
          </p:nvPr>
        </p:nvSpPr>
        <p:spPr/>
        <p:txBody>
          <a:bodyPr/>
          <a:lstStyle/>
          <a:p>
            <a:fld id="{3CDB7C00-A639-47DA-BDF8-8D89FBBB85D4}" type="slidenum">
              <a:rPr lang="en-GB" smtClean="0"/>
              <a:t>20</a:t>
            </a:fld>
            <a:endParaRPr lang="en-GB"/>
          </a:p>
        </p:txBody>
      </p:sp>
    </p:spTree>
    <p:extLst>
      <p:ext uri="{BB962C8B-B14F-4D97-AF65-F5344CB8AC3E}">
        <p14:creationId xmlns:p14="http://schemas.microsoft.com/office/powerpoint/2010/main" val="34767306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Yesterday</a:t>
            </a:r>
            <a:r>
              <a:rPr lang="en-GB" b="1" baseline="0" dirty="0" smtClean="0"/>
              <a:t> we were at the Climate Strike protests in London, along with lots of other people and organisations.</a:t>
            </a:r>
          </a:p>
          <a:p>
            <a:endParaRPr lang="en-GB" b="1" baseline="0" dirty="0" smtClean="0"/>
          </a:p>
          <a:p>
            <a:r>
              <a:rPr lang="en-GB" b="1" baseline="0" dirty="0" smtClean="0"/>
              <a:t>These protests always produce a lot of hand-made signs like you see here</a:t>
            </a:r>
            <a:endParaRPr lang="en-GB" b="1" dirty="0"/>
          </a:p>
        </p:txBody>
      </p:sp>
      <p:sp>
        <p:nvSpPr>
          <p:cNvPr id="4" name="Slide Number Placeholder 3"/>
          <p:cNvSpPr>
            <a:spLocks noGrp="1"/>
          </p:cNvSpPr>
          <p:nvPr>
            <p:ph type="sldNum" sz="quarter" idx="10"/>
          </p:nvPr>
        </p:nvSpPr>
        <p:spPr/>
        <p:txBody>
          <a:bodyPr/>
          <a:lstStyle/>
          <a:p>
            <a:fld id="{3CDB7C00-A639-47DA-BDF8-8D89FBBB85D4}" type="slidenum">
              <a:rPr lang="en-GB" smtClean="0"/>
              <a:t>21</a:t>
            </a:fld>
            <a:endParaRPr lang="en-GB"/>
          </a:p>
        </p:txBody>
      </p:sp>
    </p:spTree>
    <p:extLst>
      <p:ext uri="{BB962C8B-B14F-4D97-AF65-F5344CB8AC3E}">
        <p14:creationId xmlns:p14="http://schemas.microsoft.com/office/powerpoint/2010/main" val="1987345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Schools are an effective route to show the wider public the values of the Fairtrade brand, through a core teacher multiplier audience which is highly trusted</a:t>
            </a:r>
          </a:p>
          <a:p>
            <a:endParaRPr lang="en-GB" dirty="0" smtClean="0"/>
          </a:p>
          <a:p>
            <a:r>
              <a:rPr lang="en-GB" dirty="0" smtClean="0"/>
              <a:t>Teachers are very receptive to Fairtrade, have a good understanding of it compared to wider public (because of the support we offer) and are often Connected Champions / Solo Supporters</a:t>
            </a:r>
          </a:p>
          <a:p>
            <a:endParaRPr lang="en-GB" dirty="0" smtClean="0"/>
          </a:p>
          <a:p>
            <a:r>
              <a:rPr lang="en-GB" dirty="0" smtClean="0"/>
              <a:t>Local media generated by schools’ activities and engagement accounts for a huge proportion of our earned media</a:t>
            </a:r>
          </a:p>
          <a:p>
            <a:endParaRPr lang="en-GB" dirty="0" smtClean="0"/>
          </a:p>
          <a:p>
            <a:r>
              <a:rPr lang="en-GB" dirty="0" smtClean="0"/>
              <a:t>Children influence parents-  Most parents would fit into the hard-to-reach Busy Passer By segment and one of the few successful routes of getting to them is by inspiring their kids. Some of the resources specifically include resources to take home to complete with parents.</a:t>
            </a:r>
          </a:p>
          <a:p>
            <a:r>
              <a:rPr lang="en-GB" dirty="0" smtClean="0"/>
              <a:t> </a:t>
            </a:r>
          </a:p>
          <a:p>
            <a:endParaRPr lang="en-GB" dirty="0"/>
          </a:p>
        </p:txBody>
      </p:sp>
      <p:sp>
        <p:nvSpPr>
          <p:cNvPr id="4" name="Slide Number Placeholder 3"/>
          <p:cNvSpPr>
            <a:spLocks noGrp="1"/>
          </p:cNvSpPr>
          <p:nvPr>
            <p:ph type="sldNum" sz="quarter" idx="10"/>
          </p:nvPr>
        </p:nvSpPr>
        <p:spPr/>
        <p:txBody>
          <a:bodyPr/>
          <a:lstStyle/>
          <a:p>
            <a:fld id="{3CDB7C00-A639-47DA-BDF8-8D89FBBB85D4}" type="slidenum">
              <a:rPr lang="en-GB" smtClean="0"/>
              <a:t>7</a:t>
            </a:fld>
            <a:endParaRPr lang="en-GB"/>
          </a:p>
        </p:txBody>
      </p:sp>
    </p:spTree>
    <p:extLst>
      <p:ext uri="{BB962C8B-B14F-4D97-AF65-F5344CB8AC3E}">
        <p14:creationId xmlns:p14="http://schemas.microsoft.com/office/powerpoint/2010/main" val="4101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Schools are an effective route to show the wider public the values of the Fairtrade brand, through a core teacher multiplier audience which is highly trusted</a:t>
            </a:r>
          </a:p>
          <a:p>
            <a:endParaRPr lang="en-GB" dirty="0" smtClean="0"/>
          </a:p>
          <a:p>
            <a:r>
              <a:rPr lang="en-GB" dirty="0" smtClean="0"/>
              <a:t>Teachers are very receptive to Fairtrade, have a good understanding of it compared to wider public (because of the support we offer) and are often Connected Champions / Solo Supporters</a:t>
            </a:r>
          </a:p>
          <a:p>
            <a:endParaRPr lang="en-GB" dirty="0" smtClean="0"/>
          </a:p>
          <a:p>
            <a:r>
              <a:rPr lang="en-GB" dirty="0" smtClean="0"/>
              <a:t>Local media generated by schools’ activities and engagement accounts for a huge proportion of our earned media</a:t>
            </a:r>
          </a:p>
          <a:p>
            <a:endParaRPr lang="en-GB" dirty="0" smtClean="0"/>
          </a:p>
          <a:p>
            <a:r>
              <a:rPr lang="en-GB" dirty="0" smtClean="0"/>
              <a:t>Children influence parents-  Most parents would fit into the hard-to-reach Busy Passer By segment and one of the few successful routes of getting to them is by inspiring their kids. Some of the resources specifically include resources to take home to complete with parents.</a:t>
            </a:r>
          </a:p>
          <a:p>
            <a:r>
              <a:rPr lang="en-GB" dirty="0" smtClean="0"/>
              <a:t> </a:t>
            </a:r>
          </a:p>
          <a:p>
            <a:endParaRPr lang="en-GB" dirty="0"/>
          </a:p>
        </p:txBody>
      </p:sp>
      <p:sp>
        <p:nvSpPr>
          <p:cNvPr id="4" name="Slide Number Placeholder 3"/>
          <p:cNvSpPr>
            <a:spLocks noGrp="1"/>
          </p:cNvSpPr>
          <p:nvPr>
            <p:ph type="sldNum" sz="quarter" idx="10"/>
          </p:nvPr>
        </p:nvSpPr>
        <p:spPr/>
        <p:txBody>
          <a:bodyPr/>
          <a:lstStyle/>
          <a:p>
            <a:fld id="{3CDB7C00-A639-47DA-BDF8-8D89FBBB85D4}" type="slidenum">
              <a:rPr lang="en-GB" smtClean="0"/>
              <a:t>8</a:t>
            </a:fld>
            <a:endParaRPr lang="en-GB"/>
          </a:p>
        </p:txBody>
      </p:sp>
    </p:spTree>
    <p:extLst>
      <p:ext uri="{BB962C8B-B14F-4D97-AF65-F5344CB8AC3E}">
        <p14:creationId xmlns:p14="http://schemas.microsoft.com/office/powerpoint/2010/main" val="2563999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CDB7C00-A639-47DA-BDF8-8D89FBBB85D4}" type="slidenum">
              <a:rPr lang="en-GB" smtClean="0"/>
              <a:t>9</a:t>
            </a:fld>
            <a:endParaRPr lang="en-GB"/>
          </a:p>
        </p:txBody>
      </p:sp>
    </p:spTree>
    <p:extLst>
      <p:ext uri="{BB962C8B-B14F-4D97-AF65-F5344CB8AC3E}">
        <p14:creationId xmlns:p14="http://schemas.microsoft.com/office/powerpoint/2010/main" val="2976334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3CDB7C00-A639-47DA-BDF8-8D89FBBB85D4}" type="slidenum">
              <a:rPr lang="en-GB" smtClean="0"/>
              <a:t>10</a:t>
            </a:fld>
            <a:endParaRPr lang="en-GB"/>
          </a:p>
        </p:txBody>
      </p:sp>
    </p:spTree>
    <p:extLst>
      <p:ext uri="{BB962C8B-B14F-4D97-AF65-F5344CB8AC3E}">
        <p14:creationId xmlns:p14="http://schemas.microsoft.com/office/powerpoint/2010/main" val="169457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Training</a:t>
            </a:r>
            <a:r>
              <a:rPr lang="en-GB" b="1" baseline="0" dirty="0" smtClean="0"/>
              <a:t> on good farming practices also reduces co2 emissions</a:t>
            </a:r>
            <a:endParaRPr lang="en-GB" b="1" dirty="0"/>
          </a:p>
        </p:txBody>
      </p:sp>
      <p:sp>
        <p:nvSpPr>
          <p:cNvPr id="4" name="Slide Number Placeholder 3"/>
          <p:cNvSpPr>
            <a:spLocks noGrp="1"/>
          </p:cNvSpPr>
          <p:nvPr>
            <p:ph type="sldNum" sz="quarter" idx="10"/>
          </p:nvPr>
        </p:nvSpPr>
        <p:spPr/>
        <p:txBody>
          <a:bodyPr/>
          <a:lstStyle/>
          <a:p>
            <a:fld id="{3CDB7C00-A639-47DA-BDF8-8D89FBBB85D4}" type="slidenum">
              <a:rPr lang="en-GB" smtClean="0"/>
              <a:t>11</a:t>
            </a:fld>
            <a:endParaRPr lang="en-GB"/>
          </a:p>
        </p:txBody>
      </p:sp>
    </p:spTree>
    <p:extLst>
      <p:ext uri="{BB962C8B-B14F-4D97-AF65-F5344CB8AC3E}">
        <p14:creationId xmlns:p14="http://schemas.microsoft.com/office/powerpoint/2010/main" val="4132508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Training</a:t>
            </a:r>
            <a:r>
              <a:rPr lang="en-GB" b="1" baseline="0" dirty="0" smtClean="0"/>
              <a:t> on good farming practices also reduces co2 emissions</a:t>
            </a:r>
            <a:endParaRPr lang="en-GB" b="1" dirty="0"/>
          </a:p>
        </p:txBody>
      </p:sp>
      <p:sp>
        <p:nvSpPr>
          <p:cNvPr id="4" name="Slide Number Placeholder 3"/>
          <p:cNvSpPr>
            <a:spLocks noGrp="1"/>
          </p:cNvSpPr>
          <p:nvPr>
            <p:ph type="sldNum" sz="quarter" idx="10"/>
          </p:nvPr>
        </p:nvSpPr>
        <p:spPr/>
        <p:txBody>
          <a:bodyPr/>
          <a:lstStyle/>
          <a:p>
            <a:fld id="{3CDB7C00-A639-47DA-BDF8-8D89FBBB85D4}" type="slidenum">
              <a:rPr lang="en-GB" smtClean="0"/>
              <a:t>12</a:t>
            </a:fld>
            <a:endParaRPr lang="en-GB"/>
          </a:p>
        </p:txBody>
      </p:sp>
    </p:spTree>
    <p:extLst>
      <p:ext uri="{BB962C8B-B14F-4D97-AF65-F5344CB8AC3E}">
        <p14:creationId xmlns:p14="http://schemas.microsoft.com/office/powerpoint/2010/main" val="2968690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Training</a:t>
            </a:r>
            <a:r>
              <a:rPr lang="en-GB" b="1" baseline="0" dirty="0" smtClean="0"/>
              <a:t> on good farming practices also reduces co2 emissions</a:t>
            </a:r>
            <a:endParaRPr lang="en-GB" b="1" dirty="0"/>
          </a:p>
        </p:txBody>
      </p:sp>
      <p:sp>
        <p:nvSpPr>
          <p:cNvPr id="4" name="Slide Number Placeholder 3"/>
          <p:cNvSpPr>
            <a:spLocks noGrp="1"/>
          </p:cNvSpPr>
          <p:nvPr>
            <p:ph type="sldNum" sz="quarter" idx="10"/>
          </p:nvPr>
        </p:nvSpPr>
        <p:spPr/>
        <p:txBody>
          <a:bodyPr/>
          <a:lstStyle/>
          <a:p>
            <a:fld id="{3CDB7C00-A639-47DA-BDF8-8D89FBBB85D4}" type="slidenum">
              <a:rPr lang="en-GB" smtClean="0"/>
              <a:t>13</a:t>
            </a:fld>
            <a:endParaRPr lang="en-GB"/>
          </a:p>
        </p:txBody>
      </p:sp>
    </p:spTree>
    <p:extLst>
      <p:ext uri="{BB962C8B-B14F-4D97-AF65-F5344CB8AC3E}">
        <p14:creationId xmlns:p14="http://schemas.microsoft.com/office/powerpoint/2010/main" val="3554957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Training</a:t>
            </a:r>
            <a:r>
              <a:rPr lang="en-GB" b="1" baseline="0" dirty="0" smtClean="0"/>
              <a:t> on good farming practices also reduces co2 emissions</a:t>
            </a:r>
            <a:endParaRPr lang="en-GB" b="1" dirty="0"/>
          </a:p>
        </p:txBody>
      </p:sp>
      <p:sp>
        <p:nvSpPr>
          <p:cNvPr id="4" name="Slide Number Placeholder 3"/>
          <p:cNvSpPr>
            <a:spLocks noGrp="1"/>
          </p:cNvSpPr>
          <p:nvPr>
            <p:ph type="sldNum" sz="quarter" idx="10"/>
          </p:nvPr>
        </p:nvSpPr>
        <p:spPr/>
        <p:txBody>
          <a:bodyPr/>
          <a:lstStyle/>
          <a:p>
            <a:fld id="{3CDB7C00-A639-47DA-BDF8-8D89FBBB85D4}" type="slidenum">
              <a:rPr lang="en-GB" smtClean="0"/>
              <a:t>14</a:t>
            </a:fld>
            <a:endParaRPr lang="en-GB"/>
          </a:p>
        </p:txBody>
      </p:sp>
    </p:spTree>
    <p:extLst>
      <p:ext uri="{BB962C8B-B14F-4D97-AF65-F5344CB8AC3E}">
        <p14:creationId xmlns:p14="http://schemas.microsoft.com/office/powerpoint/2010/main" val="19170862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 name="Rectangle 4"/>
          <p:cNvSpPr>
            <a:spLocks noChangeArrowheads="1"/>
          </p:cNvSpPr>
          <p:nvPr/>
        </p:nvSpPr>
        <p:spPr bwMode="auto">
          <a:xfrm>
            <a:off x="11986848" y="1827214"/>
            <a:ext cx="205153" cy="3590925"/>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83969" tIns="41985" rIns="83969" bIns="41985" anchor="ctr"/>
          <a:lstStyle/>
          <a:p>
            <a:endParaRPr lang="en-GB" sz="1800" noProof="0"/>
          </a:p>
        </p:txBody>
      </p:sp>
      <p:sp>
        <p:nvSpPr>
          <p:cNvPr id="4" name="Text Box 8"/>
          <p:cNvSpPr txBox="1">
            <a:spLocks noChangeArrowheads="1"/>
          </p:cNvSpPr>
          <p:nvPr/>
        </p:nvSpPr>
        <p:spPr bwMode="auto">
          <a:xfrm>
            <a:off x="408355" y="6592889"/>
            <a:ext cx="1068753" cy="92075"/>
          </a:xfrm>
          <a:prstGeom prst="rect">
            <a:avLst/>
          </a:prstGeom>
          <a:noFill/>
          <a:ln w="9525">
            <a:noFill/>
            <a:miter lim="800000"/>
            <a:headEnd/>
            <a:tailEnd/>
          </a:ln>
          <a:effectLst/>
        </p:spPr>
        <p:txBody>
          <a:bodyPr lIns="0" tIns="0" rIns="0" bIns="0">
            <a:spAutoFit/>
          </a:bodyPr>
          <a:lstStyle>
            <a:lvl1pPr defTabSz="957263" eaLnBrk="0" hangingPunct="0">
              <a:defRPr sz="1900">
                <a:solidFill>
                  <a:schemeClr val="tx1"/>
                </a:solidFill>
                <a:latin typeface="Arial" charset="0"/>
                <a:ea typeface="ＭＳ Ｐゴシック" charset="0"/>
                <a:cs typeface="Arial" charset="0"/>
              </a:defRPr>
            </a:lvl1pPr>
            <a:lvl2pPr marL="37931725" indent="-37474525" defTabSz="957263" eaLnBrk="0" hangingPunct="0">
              <a:defRPr sz="1900">
                <a:solidFill>
                  <a:schemeClr val="tx1"/>
                </a:solidFill>
                <a:latin typeface="Arial" charset="0"/>
                <a:ea typeface="Arial" charset="0"/>
                <a:cs typeface="Arial" charset="0"/>
              </a:defRPr>
            </a:lvl2pPr>
            <a:lvl3pPr eaLnBrk="0" hangingPunct="0">
              <a:defRPr sz="1900">
                <a:solidFill>
                  <a:schemeClr val="tx1"/>
                </a:solidFill>
                <a:latin typeface="Arial" charset="0"/>
                <a:ea typeface="Arial" charset="0"/>
                <a:cs typeface="Arial" charset="0"/>
              </a:defRPr>
            </a:lvl3pPr>
            <a:lvl4pPr eaLnBrk="0" hangingPunct="0">
              <a:defRPr sz="1900">
                <a:solidFill>
                  <a:schemeClr val="tx1"/>
                </a:solidFill>
                <a:latin typeface="Arial" charset="0"/>
                <a:ea typeface="Arial" charset="0"/>
                <a:cs typeface="Arial" charset="0"/>
              </a:defRPr>
            </a:lvl4pPr>
            <a:lvl5pPr eaLnBrk="0" hangingPunct="0">
              <a:defRPr sz="1900">
                <a:solidFill>
                  <a:schemeClr val="tx1"/>
                </a:solidFill>
                <a:latin typeface="Arial" charset="0"/>
                <a:ea typeface="Arial" charset="0"/>
                <a:cs typeface="Arial" charset="0"/>
              </a:defRPr>
            </a:lvl5pPr>
            <a:lvl6pPr marL="457200" eaLnBrk="0" fontAlgn="base" hangingPunct="0">
              <a:spcBef>
                <a:spcPct val="0"/>
              </a:spcBef>
              <a:spcAft>
                <a:spcPct val="0"/>
              </a:spcAft>
              <a:defRPr sz="1900">
                <a:solidFill>
                  <a:schemeClr val="tx1"/>
                </a:solidFill>
                <a:latin typeface="Arial" charset="0"/>
                <a:ea typeface="Arial" charset="0"/>
                <a:cs typeface="Arial" charset="0"/>
              </a:defRPr>
            </a:lvl6pPr>
            <a:lvl7pPr marL="914400" eaLnBrk="0" fontAlgn="base" hangingPunct="0">
              <a:spcBef>
                <a:spcPct val="0"/>
              </a:spcBef>
              <a:spcAft>
                <a:spcPct val="0"/>
              </a:spcAft>
              <a:defRPr sz="1900">
                <a:solidFill>
                  <a:schemeClr val="tx1"/>
                </a:solidFill>
                <a:latin typeface="Arial" charset="0"/>
                <a:ea typeface="Arial" charset="0"/>
                <a:cs typeface="Arial" charset="0"/>
              </a:defRPr>
            </a:lvl7pPr>
            <a:lvl8pPr marL="1371600" eaLnBrk="0" fontAlgn="base" hangingPunct="0">
              <a:spcBef>
                <a:spcPct val="0"/>
              </a:spcBef>
              <a:spcAft>
                <a:spcPct val="0"/>
              </a:spcAft>
              <a:defRPr sz="1900">
                <a:solidFill>
                  <a:schemeClr val="tx1"/>
                </a:solidFill>
                <a:latin typeface="Arial" charset="0"/>
                <a:ea typeface="Arial" charset="0"/>
                <a:cs typeface="Arial" charset="0"/>
              </a:defRPr>
            </a:lvl8pPr>
            <a:lvl9pPr marL="1828800" eaLnBrk="0" fontAlgn="base" hangingPunct="0">
              <a:spcBef>
                <a:spcPct val="0"/>
              </a:spcBef>
              <a:spcAft>
                <a:spcPct val="0"/>
              </a:spcAft>
              <a:defRPr sz="1900">
                <a:solidFill>
                  <a:schemeClr val="tx1"/>
                </a:solidFill>
                <a:latin typeface="Arial" charset="0"/>
                <a:ea typeface="Arial" charset="0"/>
                <a:cs typeface="Arial" charset="0"/>
              </a:defRPr>
            </a:lvl9pPr>
          </a:lstStyle>
          <a:p>
            <a:pPr eaLnBrk="1" hangingPunct="1">
              <a:spcBef>
                <a:spcPct val="50000"/>
              </a:spcBef>
              <a:defRPr/>
            </a:pPr>
            <a:r>
              <a:rPr lang="en-GB" sz="600" noProof="0" smtClean="0"/>
              <a:t>© Fairtrade 2011</a:t>
            </a:r>
          </a:p>
        </p:txBody>
      </p:sp>
      <p:sp>
        <p:nvSpPr>
          <p:cNvPr id="5" name="Rectangle 6"/>
          <p:cNvSpPr>
            <a:spLocks noChangeArrowheads="1"/>
          </p:cNvSpPr>
          <p:nvPr/>
        </p:nvSpPr>
        <p:spPr bwMode="auto">
          <a:xfrm>
            <a:off x="0" y="1827214"/>
            <a:ext cx="2667001" cy="3590925"/>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83969" tIns="41985" rIns="83969" bIns="41985" anchor="ctr"/>
          <a:lstStyle/>
          <a:p>
            <a:endParaRPr lang="en-GB" sz="1800" noProof="0"/>
          </a:p>
        </p:txBody>
      </p:sp>
      <p:pic>
        <p:nvPicPr>
          <p:cNvPr id="6" name="Picture 11" descr="FFBM_INT_VERT_RGB_POSnew.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57524" y="5710239"/>
            <a:ext cx="926123" cy="898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 name="Text Placeholder 17"/>
          <p:cNvSpPr>
            <a:spLocks noGrp="1"/>
          </p:cNvSpPr>
          <p:nvPr>
            <p:ph type="body" sz="quarter" idx="11" hasCustomPrompt="1"/>
          </p:nvPr>
        </p:nvSpPr>
        <p:spPr>
          <a:xfrm>
            <a:off x="2938585" y="1714500"/>
            <a:ext cx="6783754" cy="1638300"/>
          </a:xfrm>
          <a:prstGeom prst="rect">
            <a:avLst/>
          </a:prstGeom>
        </p:spPr>
        <p:txBody>
          <a:bodyPr vert="horz"/>
          <a:lstStyle>
            <a:lvl1pPr marL="0" indent="0">
              <a:lnSpc>
                <a:spcPts val="6000"/>
              </a:lnSpc>
              <a:spcAft>
                <a:spcPts val="0"/>
              </a:spcAft>
              <a:buNone/>
              <a:defRPr sz="4000" baseline="0">
                <a:solidFill>
                  <a:schemeClr val="tx2"/>
                </a:solidFill>
              </a:defRPr>
            </a:lvl1pPr>
          </a:lstStyle>
          <a:p>
            <a:pPr lvl="0"/>
            <a:r>
              <a:rPr lang="en-GB" noProof="0" smtClean="0"/>
              <a:t>Presentation Title sits here</a:t>
            </a:r>
          </a:p>
        </p:txBody>
      </p:sp>
      <p:sp>
        <p:nvSpPr>
          <p:cNvPr id="12" name="Text Placeholder 9"/>
          <p:cNvSpPr>
            <a:spLocks noGrp="1"/>
          </p:cNvSpPr>
          <p:nvPr>
            <p:ph type="body" sz="quarter" idx="12" hasCustomPrompt="1"/>
          </p:nvPr>
        </p:nvSpPr>
        <p:spPr>
          <a:xfrm>
            <a:off x="2961718" y="204535"/>
            <a:ext cx="2256692" cy="317500"/>
          </a:xfrm>
          <a:prstGeom prst="rect">
            <a:avLst/>
          </a:prstGeom>
        </p:spPr>
        <p:txBody>
          <a:bodyPr vert="horz"/>
          <a:lstStyle>
            <a:lvl1pPr marL="0" indent="0">
              <a:lnSpc>
                <a:spcPct val="100000"/>
              </a:lnSpc>
              <a:spcAft>
                <a:spcPts val="0"/>
              </a:spcAft>
              <a:buNone/>
              <a:defRPr sz="1100">
                <a:solidFill>
                  <a:schemeClr val="tx2"/>
                </a:solidFill>
              </a:defRPr>
            </a:lvl1pPr>
            <a:lvl2pPr>
              <a:defRPr sz="1100"/>
            </a:lvl2pPr>
            <a:lvl3pPr>
              <a:defRPr sz="1100"/>
            </a:lvl3pPr>
            <a:lvl4pPr>
              <a:defRPr sz="1100"/>
            </a:lvl4pPr>
            <a:lvl5pPr>
              <a:defRPr sz="1100"/>
            </a:lvl5pPr>
          </a:lstStyle>
          <a:p>
            <a:pPr lvl="0"/>
            <a:r>
              <a:rPr lang="en-GB" noProof="0" smtClean="0"/>
              <a:t>Section Title sits here</a:t>
            </a:r>
            <a:endParaRPr lang="en-GB" noProof="0"/>
          </a:p>
        </p:txBody>
      </p:sp>
      <p:sp>
        <p:nvSpPr>
          <p:cNvPr id="15" name="Text Placeholder 12"/>
          <p:cNvSpPr>
            <a:spLocks noGrp="1"/>
          </p:cNvSpPr>
          <p:nvPr>
            <p:ph type="body" sz="quarter" idx="13" hasCustomPrompt="1"/>
          </p:nvPr>
        </p:nvSpPr>
        <p:spPr>
          <a:xfrm>
            <a:off x="2936631" y="3410211"/>
            <a:ext cx="6794281" cy="593725"/>
          </a:xfrm>
          <a:prstGeom prst="rect">
            <a:avLst/>
          </a:prstGeom>
        </p:spPr>
        <p:txBody>
          <a:bodyPr vert="horz"/>
          <a:lstStyle>
            <a:lvl1pPr marL="0" indent="0">
              <a:buNone/>
              <a:defRPr sz="2200" b="1"/>
            </a:lvl1pPr>
            <a:lvl2pPr>
              <a:defRPr sz="2000" b="0"/>
            </a:lvl2pPr>
            <a:lvl3pPr>
              <a:defRPr sz="2000" b="0"/>
            </a:lvl3pPr>
            <a:lvl4pPr>
              <a:defRPr sz="2000" b="0"/>
            </a:lvl4pPr>
            <a:lvl5pPr>
              <a:defRPr sz="2000" b="0"/>
            </a:lvl5pPr>
          </a:lstStyle>
          <a:p>
            <a:pPr lvl="0"/>
            <a:r>
              <a:rPr lang="en-GB" noProof="0" smtClean="0"/>
              <a:t>Sub title underneath</a:t>
            </a:r>
            <a:endParaRPr lang="en-GB" noProof="0"/>
          </a:p>
        </p:txBody>
      </p:sp>
      <p:sp>
        <p:nvSpPr>
          <p:cNvPr id="18" name="Text Placeholder 15"/>
          <p:cNvSpPr>
            <a:spLocks noGrp="1"/>
          </p:cNvSpPr>
          <p:nvPr>
            <p:ph type="body" sz="quarter" idx="14" hasCustomPrompt="1"/>
          </p:nvPr>
        </p:nvSpPr>
        <p:spPr>
          <a:xfrm>
            <a:off x="2950504" y="4978093"/>
            <a:ext cx="2897553" cy="541338"/>
          </a:xfrm>
          <a:prstGeom prst="rect">
            <a:avLst/>
          </a:prstGeom>
        </p:spPr>
        <p:txBody>
          <a:bodyPr vert="horz"/>
          <a:lstStyle>
            <a:lvl1pPr marL="0" indent="0">
              <a:buNone/>
              <a:defRPr sz="2200" b="0" baseline="0">
                <a:solidFill>
                  <a:schemeClr val="tx2"/>
                </a:solidFill>
              </a:defRPr>
            </a:lvl1pPr>
          </a:lstStyle>
          <a:p>
            <a:pPr lvl="0"/>
            <a:r>
              <a:rPr lang="en-GB" noProof="0" smtClean="0"/>
              <a:t>14 May 2010</a:t>
            </a:r>
            <a:endParaRPr lang="en-GB" noProof="0"/>
          </a:p>
        </p:txBody>
      </p:sp>
    </p:spTree>
    <p:extLst>
      <p:ext uri="{BB962C8B-B14F-4D97-AF65-F5344CB8AC3E}">
        <p14:creationId xmlns:p14="http://schemas.microsoft.com/office/powerpoint/2010/main" val="485399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2930E74-4704-4472-AE31-B15D36878FB1}" type="datetimeFigureOut">
              <a:rPr lang="en-GB" smtClean="0"/>
              <a:t>25/10/2019</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AF1545-8AB9-44B7-BB47-336C57EE9532}" type="slidenum">
              <a:rPr lang="en-GB" smtClean="0"/>
              <a:t>‹#›</a:t>
            </a:fld>
            <a:endParaRPr lang="en-GB"/>
          </a:p>
        </p:txBody>
      </p:sp>
    </p:spTree>
    <p:extLst>
      <p:ext uri="{BB962C8B-B14F-4D97-AF65-F5344CB8AC3E}">
        <p14:creationId xmlns:p14="http://schemas.microsoft.com/office/powerpoint/2010/main" val="999843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2930E74-4704-4472-AE31-B15D36878FB1}" type="datetimeFigureOut">
              <a:rPr lang="en-GB" smtClean="0"/>
              <a:t>25/10/2019</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AF1545-8AB9-44B7-BB47-336C57EE9532}" type="slidenum">
              <a:rPr lang="en-GB" smtClean="0"/>
              <a:t>‹#›</a:t>
            </a:fld>
            <a:endParaRPr lang="en-GB"/>
          </a:p>
        </p:txBody>
      </p:sp>
    </p:spTree>
    <p:extLst>
      <p:ext uri="{BB962C8B-B14F-4D97-AF65-F5344CB8AC3E}">
        <p14:creationId xmlns:p14="http://schemas.microsoft.com/office/powerpoint/2010/main" val="454059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mp; Long Copy">
    <p:spTree>
      <p:nvGrpSpPr>
        <p:cNvPr id="1" name=""/>
        <p:cNvGrpSpPr/>
        <p:nvPr/>
      </p:nvGrpSpPr>
      <p:grpSpPr>
        <a:xfrm>
          <a:off x="0" y="0"/>
          <a:ext cx="0" cy="0"/>
          <a:chOff x="0" y="0"/>
          <a:chExt cx="0" cy="0"/>
        </a:xfrm>
      </p:grpSpPr>
      <p:sp>
        <p:nvSpPr>
          <p:cNvPr id="6" name="Text Placeholder 9"/>
          <p:cNvSpPr>
            <a:spLocks noGrp="1"/>
          </p:cNvSpPr>
          <p:nvPr>
            <p:ph type="body" sz="quarter" idx="12" hasCustomPrompt="1"/>
          </p:nvPr>
        </p:nvSpPr>
        <p:spPr>
          <a:xfrm>
            <a:off x="2961718" y="204535"/>
            <a:ext cx="2256692" cy="317500"/>
          </a:xfrm>
          <a:prstGeom prst="rect">
            <a:avLst/>
          </a:prstGeom>
        </p:spPr>
        <p:txBody>
          <a:bodyPr vert="horz"/>
          <a:lstStyle>
            <a:lvl1pPr marL="0" indent="0">
              <a:lnSpc>
                <a:spcPct val="100000"/>
              </a:lnSpc>
              <a:spcAft>
                <a:spcPts val="0"/>
              </a:spcAft>
              <a:buNone/>
              <a:defRPr sz="1100">
                <a:solidFill>
                  <a:schemeClr val="tx2"/>
                </a:solidFill>
              </a:defRPr>
            </a:lvl1pPr>
            <a:lvl2pPr>
              <a:defRPr sz="1100"/>
            </a:lvl2pPr>
            <a:lvl3pPr>
              <a:defRPr sz="1100"/>
            </a:lvl3pPr>
            <a:lvl4pPr>
              <a:defRPr sz="1100"/>
            </a:lvl4pPr>
            <a:lvl5pPr>
              <a:defRPr sz="1100"/>
            </a:lvl5pPr>
          </a:lstStyle>
          <a:p>
            <a:pPr lvl="0"/>
            <a:r>
              <a:rPr lang="en-GB" noProof="0" smtClean="0"/>
              <a:t>Section Title sits here</a:t>
            </a:r>
            <a:endParaRPr lang="en-GB" noProof="0"/>
          </a:p>
        </p:txBody>
      </p:sp>
      <p:sp>
        <p:nvSpPr>
          <p:cNvPr id="15" name="Text Placeholder 12"/>
          <p:cNvSpPr>
            <a:spLocks noGrp="1"/>
          </p:cNvSpPr>
          <p:nvPr>
            <p:ph type="body" sz="quarter" idx="15" hasCustomPrompt="1"/>
          </p:nvPr>
        </p:nvSpPr>
        <p:spPr>
          <a:xfrm>
            <a:off x="2985477" y="857250"/>
            <a:ext cx="8456246" cy="730250"/>
          </a:xfrm>
          <a:prstGeom prst="rect">
            <a:avLst/>
          </a:prstGeom>
        </p:spPr>
        <p:txBody>
          <a:bodyPr vert="horz"/>
          <a:lstStyle>
            <a:lvl1pPr marL="0" indent="0">
              <a:lnSpc>
                <a:spcPct val="100000"/>
              </a:lnSpc>
              <a:buNone/>
              <a:defRPr sz="2200" baseline="0">
                <a:solidFill>
                  <a:schemeClr val="tx2"/>
                </a:solidFill>
              </a:defRPr>
            </a:lvl1pPr>
          </a:lstStyle>
          <a:p>
            <a:pPr lvl="0"/>
            <a:r>
              <a:rPr lang="en-GB" noProof="0" smtClean="0"/>
              <a:t>Type longer headlines and  titles for leave-behinds here</a:t>
            </a:r>
            <a:endParaRPr lang="en-GB" noProof="0"/>
          </a:p>
        </p:txBody>
      </p:sp>
      <p:sp>
        <p:nvSpPr>
          <p:cNvPr id="18" name="Text Placeholder 6"/>
          <p:cNvSpPr>
            <a:spLocks noGrp="1"/>
          </p:cNvSpPr>
          <p:nvPr>
            <p:ph type="body" sz="quarter" idx="13" hasCustomPrompt="1"/>
          </p:nvPr>
        </p:nvSpPr>
        <p:spPr>
          <a:xfrm>
            <a:off x="314252" y="1689308"/>
            <a:ext cx="2457938" cy="1157288"/>
          </a:xfrm>
          <a:prstGeom prst="rect">
            <a:avLst/>
          </a:prstGeom>
        </p:spPr>
        <p:txBody>
          <a:bodyPr vert="horz"/>
          <a:lstStyle>
            <a:lvl1pPr marL="0" indent="0">
              <a:lnSpc>
                <a:spcPct val="100000"/>
              </a:lnSpc>
              <a:buNone/>
              <a:defRPr sz="1900">
                <a:solidFill>
                  <a:schemeClr val="tx2"/>
                </a:solidFill>
              </a:defRPr>
            </a:lvl1pPr>
            <a:lvl2pPr marL="0" indent="0">
              <a:buNone/>
              <a:defRPr sz="1900"/>
            </a:lvl2pPr>
            <a:lvl3pPr marL="839788" indent="0">
              <a:buNone/>
              <a:defRPr sz="1900"/>
            </a:lvl3pPr>
            <a:lvl4pPr marL="0" indent="0">
              <a:buNone/>
              <a:defRPr sz="1900"/>
            </a:lvl4pPr>
            <a:lvl5pPr marL="403225" indent="0">
              <a:buNone/>
              <a:defRPr sz="1900"/>
            </a:lvl5pPr>
          </a:lstStyle>
          <a:p>
            <a:pPr lvl="0"/>
            <a:r>
              <a:rPr lang="en-GB" noProof="0" smtClean="0"/>
              <a:t>Page Title</a:t>
            </a:r>
            <a:endParaRPr lang="en-GB" noProof="0"/>
          </a:p>
        </p:txBody>
      </p:sp>
      <p:sp>
        <p:nvSpPr>
          <p:cNvPr id="19" name="Text Placeholder 24"/>
          <p:cNvSpPr>
            <a:spLocks noGrp="1"/>
          </p:cNvSpPr>
          <p:nvPr>
            <p:ph type="body" sz="quarter" idx="14" hasCustomPrompt="1"/>
          </p:nvPr>
        </p:nvSpPr>
        <p:spPr>
          <a:xfrm>
            <a:off x="2985477" y="1689100"/>
            <a:ext cx="8049846" cy="4343400"/>
          </a:xfrm>
          <a:prstGeom prst="rect">
            <a:avLst/>
          </a:prstGeom>
        </p:spPr>
        <p:txBody>
          <a:bodyPr vert="horz"/>
          <a:lstStyle>
            <a:lvl1pPr marL="0" indent="0">
              <a:lnSpc>
                <a:spcPct val="100000"/>
              </a:lnSpc>
              <a:spcAft>
                <a:spcPts val="960"/>
              </a:spcAft>
              <a:buClr>
                <a:schemeClr val="tx2"/>
              </a:buClr>
              <a:buSzPct val="120000"/>
              <a:buFontTx/>
              <a:buNone/>
              <a:defRPr sz="2000"/>
            </a:lvl1pPr>
            <a:lvl2pPr marL="259200" indent="-259200">
              <a:lnSpc>
                <a:spcPct val="100000"/>
              </a:lnSpc>
              <a:spcAft>
                <a:spcPts val="960"/>
              </a:spcAft>
              <a:buSzPct val="120000"/>
              <a:buFont typeface="Arial"/>
              <a:buChar char="•"/>
              <a:defRPr sz="2000" b="1"/>
            </a:lvl2pPr>
            <a:lvl3pPr marL="698400" indent="-259200">
              <a:lnSpc>
                <a:spcPct val="100000"/>
              </a:lnSpc>
              <a:spcAft>
                <a:spcPts val="864"/>
              </a:spcAft>
              <a:buClr>
                <a:schemeClr val="tx2"/>
              </a:buClr>
              <a:buFont typeface="Arial"/>
              <a:buChar char="•"/>
              <a:defRPr sz="1800" b="0"/>
            </a:lvl3pPr>
            <a:lvl4pPr marL="1155600" indent="-259200">
              <a:lnSpc>
                <a:spcPct val="100000"/>
              </a:lnSpc>
              <a:spcAft>
                <a:spcPts val="768"/>
              </a:spcAft>
              <a:buFont typeface="Arial"/>
              <a:buChar char="•"/>
              <a:defRPr sz="1600"/>
            </a:lvl4pPr>
            <a:lvl5pPr marL="1407600" indent="-259200">
              <a:lnSpc>
                <a:spcPct val="100000"/>
              </a:lnSpc>
              <a:buClr>
                <a:schemeClr val="tx2"/>
              </a:buClr>
              <a:buFont typeface="Lucida Grande"/>
              <a:buChar char="−"/>
              <a:defRPr sz="1600" baseline="0"/>
            </a:lvl5pPr>
          </a:lstStyle>
          <a:p>
            <a:pPr lvl="1"/>
            <a:r>
              <a:rPr lang="en-GB" noProof="0" smtClean="0"/>
              <a:t>Click to add text</a:t>
            </a:r>
          </a:p>
          <a:p>
            <a:pPr lvl="2"/>
            <a:r>
              <a:rPr lang="en-GB" noProof="0" smtClean="0"/>
              <a:t>Smaller Bullet (Arial 18)</a:t>
            </a:r>
          </a:p>
          <a:p>
            <a:pPr lvl="3"/>
            <a:r>
              <a:rPr lang="en-GB" noProof="0" smtClean="0"/>
              <a:t>Very Small Bullet (Arial 16)</a:t>
            </a:r>
          </a:p>
          <a:p>
            <a:pPr lvl="4"/>
            <a:r>
              <a:rPr lang="en-GB" noProof="0" smtClean="0"/>
              <a:t>Fifth level</a:t>
            </a:r>
          </a:p>
          <a:p>
            <a:pPr lvl="0"/>
            <a:endParaRPr lang="en-GB" noProof="0" smtClean="0"/>
          </a:p>
        </p:txBody>
      </p:sp>
    </p:spTree>
    <p:extLst>
      <p:ext uri="{BB962C8B-B14F-4D97-AF65-F5344CB8AC3E}">
        <p14:creationId xmlns:p14="http://schemas.microsoft.com/office/powerpoint/2010/main" val="6067918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s page">
    <p:spTree>
      <p:nvGrpSpPr>
        <p:cNvPr id="1" name=""/>
        <p:cNvGrpSpPr/>
        <p:nvPr/>
      </p:nvGrpSpPr>
      <p:grpSpPr>
        <a:xfrm>
          <a:off x="0" y="0"/>
          <a:ext cx="0" cy="0"/>
          <a:chOff x="0" y="0"/>
          <a:chExt cx="0" cy="0"/>
        </a:xfrm>
      </p:grpSpPr>
      <p:sp>
        <p:nvSpPr>
          <p:cNvPr id="10" name="Text Placeholder 24"/>
          <p:cNvSpPr>
            <a:spLocks noGrp="1"/>
          </p:cNvSpPr>
          <p:nvPr>
            <p:ph type="body" sz="quarter" idx="14" hasCustomPrompt="1"/>
          </p:nvPr>
        </p:nvSpPr>
        <p:spPr>
          <a:xfrm>
            <a:off x="2969846" y="2529900"/>
            <a:ext cx="7784123" cy="2918400"/>
          </a:xfrm>
          <a:prstGeom prst="rect">
            <a:avLst/>
          </a:prstGeom>
        </p:spPr>
        <p:txBody>
          <a:bodyPr vert="horz"/>
          <a:lstStyle>
            <a:lvl1pPr marL="406800" indent="-406800">
              <a:lnSpc>
                <a:spcPts val="2700"/>
              </a:lnSpc>
              <a:spcAft>
                <a:spcPts val="288"/>
              </a:spcAft>
              <a:buClrTx/>
              <a:buFont typeface="+mj-lt"/>
              <a:buAutoNum type="arabicPeriod"/>
              <a:defRPr sz="2400" b="0" baseline="0"/>
            </a:lvl1pPr>
            <a:lvl2pPr marL="259200" indent="-259200">
              <a:lnSpc>
                <a:spcPct val="100000"/>
              </a:lnSpc>
              <a:spcAft>
                <a:spcPts val="960"/>
              </a:spcAft>
              <a:buSzPct val="120000"/>
              <a:buFont typeface="Arial"/>
              <a:buChar char="•"/>
              <a:defRPr sz="2400"/>
            </a:lvl2pPr>
            <a:lvl3pPr marL="698400" indent="-259200">
              <a:lnSpc>
                <a:spcPct val="100000"/>
              </a:lnSpc>
              <a:spcAft>
                <a:spcPts val="864"/>
              </a:spcAft>
              <a:buClr>
                <a:schemeClr val="tx2"/>
              </a:buClr>
              <a:buFont typeface="Arial"/>
              <a:buChar char="•"/>
              <a:defRPr sz="2400" b="0"/>
            </a:lvl3pPr>
            <a:lvl4pPr marL="1155600" indent="-259200">
              <a:lnSpc>
                <a:spcPct val="100000"/>
              </a:lnSpc>
              <a:spcAft>
                <a:spcPts val="768"/>
              </a:spcAft>
              <a:buFont typeface="Arial"/>
              <a:buChar char="•"/>
              <a:defRPr sz="2400"/>
            </a:lvl4pPr>
            <a:lvl5pPr marL="1407600" indent="-259200">
              <a:lnSpc>
                <a:spcPct val="100000"/>
              </a:lnSpc>
              <a:buClr>
                <a:schemeClr val="tx2"/>
              </a:buClr>
              <a:buFont typeface="Lucida Grande"/>
              <a:buChar char="−"/>
              <a:defRPr sz="2400" baseline="0"/>
            </a:lvl5pPr>
          </a:lstStyle>
          <a:p>
            <a:pPr lvl="0"/>
            <a:r>
              <a:rPr lang="en-GB" b="0" noProof="0" smtClean="0"/>
              <a:t>Section Title</a:t>
            </a:r>
          </a:p>
          <a:p>
            <a:pPr lvl="0"/>
            <a:r>
              <a:rPr lang="en-GB" b="0" noProof="0" smtClean="0"/>
              <a:t>Section Title</a:t>
            </a:r>
          </a:p>
          <a:p>
            <a:pPr lvl="0"/>
            <a:r>
              <a:rPr lang="en-GB" b="0" noProof="0" smtClean="0"/>
              <a:t>Section Title</a:t>
            </a:r>
            <a:endParaRPr lang="en-GB" noProof="0" smtClean="0"/>
          </a:p>
        </p:txBody>
      </p:sp>
      <p:sp>
        <p:nvSpPr>
          <p:cNvPr id="12" name="Text Placeholder 9"/>
          <p:cNvSpPr>
            <a:spLocks noGrp="1"/>
          </p:cNvSpPr>
          <p:nvPr>
            <p:ph type="body" sz="quarter" idx="12" hasCustomPrompt="1"/>
          </p:nvPr>
        </p:nvSpPr>
        <p:spPr>
          <a:xfrm>
            <a:off x="2961718" y="6465635"/>
            <a:ext cx="2256692" cy="317500"/>
          </a:xfrm>
          <a:prstGeom prst="rect">
            <a:avLst/>
          </a:prstGeom>
        </p:spPr>
        <p:txBody>
          <a:bodyPr vert="horz"/>
          <a:lstStyle>
            <a:lvl1pPr marL="0" indent="0">
              <a:lnSpc>
                <a:spcPct val="100000"/>
              </a:lnSpc>
              <a:spcAft>
                <a:spcPts val="0"/>
              </a:spcAft>
              <a:buNone/>
              <a:defRPr sz="1100">
                <a:solidFill>
                  <a:schemeClr val="tx2"/>
                </a:solidFill>
              </a:defRPr>
            </a:lvl1pPr>
            <a:lvl2pPr>
              <a:defRPr sz="1100"/>
            </a:lvl2pPr>
            <a:lvl3pPr>
              <a:defRPr sz="1100"/>
            </a:lvl3pPr>
            <a:lvl4pPr>
              <a:defRPr sz="1100"/>
            </a:lvl4pPr>
            <a:lvl5pPr>
              <a:defRPr sz="1100"/>
            </a:lvl5pPr>
          </a:lstStyle>
          <a:p>
            <a:pPr lvl="0"/>
            <a:r>
              <a:rPr lang="en-GB" noProof="0" smtClean="0"/>
              <a:t>Project Title sits here</a:t>
            </a:r>
            <a:endParaRPr lang="en-GB" noProof="0"/>
          </a:p>
        </p:txBody>
      </p:sp>
      <p:sp>
        <p:nvSpPr>
          <p:cNvPr id="15" name="Text Placeholder 13"/>
          <p:cNvSpPr>
            <a:spLocks noGrp="1"/>
          </p:cNvSpPr>
          <p:nvPr>
            <p:ph type="body" sz="quarter" idx="15" hasCustomPrompt="1"/>
          </p:nvPr>
        </p:nvSpPr>
        <p:spPr>
          <a:xfrm>
            <a:off x="2954215" y="1778000"/>
            <a:ext cx="7799754" cy="546100"/>
          </a:xfrm>
          <a:prstGeom prst="rect">
            <a:avLst/>
          </a:prstGeom>
        </p:spPr>
        <p:txBody>
          <a:bodyPr vert="horz"/>
          <a:lstStyle>
            <a:lvl1pPr marL="0" indent="0">
              <a:buNone/>
              <a:defRPr>
                <a:solidFill>
                  <a:schemeClr val="tx2"/>
                </a:solidFill>
              </a:defRPr>
            </a:lvl1pPr>
          </a:lstStyle>
          <a:p>
            <a:pPr lvl="0"/>
            <a:r>
              <a:rPr lang="en-GB" noProof="0" smtClean="0"/>
              <a:t>Contents</a:t>
            </a:r>
            <a:endParaRPr lang="en-GB" noProof="0"/>
          </a:p>
        </p:txBody>
      </p:sp>
    </p:spTree>
    <p:extLst>
      <p:ext uri="{BB962C8B-B14F-4D97-AF65-F5344CB8AC3E}">
        <p14:creationId xmlns:p14="http://schemas.microsoft.com/office/powerpoint/2010/main" val="23294132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Text Placeholder 13"/>
          <p:cNvSpPr>
            <a:spLocks noGrp="1"/>
          </p:cNvSpPr>
          <p:nvPr>
            <p:ph type="body" sz="quarter" idx="15" hasCustomPrompt="1"/>
          </p:nvPr>
        </p:nvSpPr>
        <p:spPr>
          <a:xfrm>
            <a:off x="2954215" y="2095500"/>
            <a:ext cx="7799754" cy="546100"/>
          </a:xfrm>
          <a:prstGeom prst="rect">
            <a:avLst/>
          </a:prstGeom>
        </p:spPr>
        <p:txBody>
          <a:bodyPr vert="horz"/>
          <a:lstStyle>
            <a:lvl1pPr marL="0" indent="0">
              <a:buNone/>
              <a:defRPr sz="6000">
                <a:solidFill>
                  <a:schemeClr val="tx2"/>
                </a:solidFill>
              </a:defRPr>
            </a:lvl1pPr>
          </a:lstStyle>
          <a:p>
            <a:pPr eaLnBrk="1" hangingPunct="1">
              <a:defRPr/>
            </a:pPr>
            <a:r>
              <a:rPr lang="en-GB" noProof="0" smtClean="0">
                <a:latin typeface="Arial" charset="0"/>
                <a:cs typeface="Arial" charset="0"/>
              </a:rPr>
              <a:t>1 Who we are</a:t>
            </a:r>
            <a:endParaRPr lang="en-GB" noProof="0">
              <a:latin typeface="Arial" charset="0"/>
              <a:cs typeface="Arial" charset="0"/>
            </a:endParaRPr>
          </a:p>
        </p:txBody>
      </p:sp>
      <p:sp>
        <p:nvSpPr>
          <p:cNvPr id="9" name="Text Placeholder 24"/>
          <p:cNvSpPr>
            <a:spLocks noGrp="1"/>
          </p:cNvSpPr>
          <p:nvPr>
            <p:ph type="body" sz="quarter" idx="14" hasCustomPrompt="1"/>
          </p:nvPr>
        </p:nvSpPr>
        <p:spPr>
          <a:xfrm>
            <a:off x="2954215" y="2686370"/>
            <a:ext cx="7815385" cy="2749230"/>
          </a:xfrm>
          <a:prstGeom prst="rect">
            <a:avLst/>
          </a:prstGeom>
        </p:spPr>
        <p:txBody>
          <a:bodyPr vert="horz"/>
          <a:lstStyle>
            <a:lvl1pPr marL="0" indent="0">
              <a:lnSpc>
                <a:spcPct val="100000"/>
              </a:lnSpc>
              <a:spcBef>
                <a:spcPts val="0"/>
              </a:spcBef>
              <a:spcAft>
                <a:spcPts val="0"/>
              </a:spcAft>
              <a:buClr>
                <a:schemeClr val="tx2"/>
              </a:buClr>
              <a:buFont typeface="Arial"/>
              <a:buNone/>
              <a:defRPr sz="2200" b="0"/>
            </a:lvl1pPr>
            <a:lvl2pPr marL="259200" indent="-259200">
              <a:lnSpc>
                <a:spcPct val="100000"/>
              </a:lnSpc>
              <a:spcBef>
                <a:spcPts val="0"/>
              </a:spcBef>
              <a:spcAft>
                <a:spcPts val="0"/>
              </a:spcAft>
              <a:buSzPct val="120000"/>
              <a:buFont typeface="Arial"/>
              <a:buChar char="•"/>
              <a:defRPr sz="2000"/>
            </a:lvl2pPr>
            <a:lvl3pPr marL="698400" indent="-259200">
              <a:lnSpc>
                <a:spcPct val="100000"/>
              </a:lnSpc>
              <a:spcBef>
                <a:spcPts val="0"/>
              </a:spcBef>
              <a:spcAft>
                <a:spcPts val="0"/>
              </a:spcAft>
              <a:buClr>
                <a:schemeClr val="tx2"/>
              </a:buClr>
              <a:buFont typeface="Arial"/>
              <a:buChar char="•"/>
              <a:defRPr sz="1800" b="0"/>
            </a:lvl3pPr>
            <a:lvl4pPr marL="1155600" indent="-259200">
              <a:lnSpc>
                <a:spcPct val="100000"/>
              </a:lnSpc>
              <a:spcBef>
                <a:spcPts val="0"/>
              </a:spcBef>
              <a:spcAft>
                <a:spcPts val="0"/>
              </a:spcAft>
              <a:buFont typeface="Arial"/>
              <a:buChar char="•"/>
              <a:defRPr sz="1600"/>
            </a:lvl4pPr>
            <a:lvl5pPr marL="1407600" indent="-259200">
              <a:lnSpc>
                <a:spcPct val="100000"/>
              </a:lnSpc>
              <a:spcBef>
                <a:spcPts val="0"/>
              </a:spcBef>
              <a:spcAft>
                <a:spcPts val="0"/>
              </a:spcAft>
              <a:buClr>
                <a:schemeClr val="tx2"/>
              </a:buClr>
              <a:buFont typeface="Lucida Grande"/>
              <a:buChar char="−"/>
              <a:defRPr sz="1600" baseline="0"/>
            </a:lvl5pPr>
          </a:lstStyle>
          <a:p>
            <a:pPr lvl="0"/>
            <a:r>
              <a:rPr lang="en-GB" noProof="0" smtClean="0"/>
              <a:t>Click to add text</a:t>
            </a:r>
          </a:p>
          <a:p>
            <a:pPr lvl="1"/>
            <a:r>
              <a:rPr lang="en-GB" noProof="0" smtClean="0"/>
              <a:t>Smaller bullet (Arial 18)</a:t>
            </a:r>
          </a:p>
          <a:p>
            <a:pPr lvl="2"/>
            <a:r>
              <a:rPr lang="en-GB" noProof="0" smtClean="0"/>
              <a:t>Very Small Bullet (Arial 16)</a:t>
            </a:r>
          </a:p>
          <a:p>
            <a:pPr lvl="3"/>
            <a:r>
              <a:rPr lang="en-GB" noProof="0" smtClean="0"/>
              <a:t>Fourth level</a:t>
            </a:r>
          </a:p>
          <a:p>
            <a:pPr lvl="4"/>
            <a:r>
              <a:rPr lang="en-GB" noProof="0" smtClean="0"/>
              <a:t>Fifth level</a:t>
            </a:r>
          </a:p>
          <a:p>
            <a:pPr lvl="0"/>
            <a:endParaRPr lang="en-GB" noProof="0" smtClean="0"/>
          </a:p>
        </p:txBody>
      </p:sp>
    </p:spTree>
    <p:extLst>
      <p:ext uri="{BB962C8B-B14F-4D97-AF65-F5344CB8AC3E}">
        <p14:creationId xmlns:p14="http://schemas.microsoft.com/office/powerpoint/2010/main" val="20678791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Header 2">
    <p:spTree>
      <p:nvGrpSpPr>
        <p:cNvPr id="1" name=""/>
        <p:cNvGrpSpPr/>
        <p:nvPr/>
      </p:nvGrpSpPr>
      <p:grpSpPr>
        <a:xfrm>
          <a:off x="0" y="0"/>
          <a:ext cx="0" cy="0"/>
          <a:chOff x="0" y="0"/>
          <a:chExt cx="0" cy="0"/>
        </a:xfrm>
      </p:grpSpPr>
      <p:pic>
        <p:nvPicPr>
          <p:cNvPr id="2" name="Picture 11" descr="Grapes Yellow.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938"/>
            <a:ext cx="12192000" cy="6850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15"/>
          <p:cNvSpPr>
            <a:spLocks noChangeArrowheads="1"/>
          </p:cNvSpPr>
          <p:nvPr/>
        </p:nvSpPr>
        <p:spPr bwMode="auto">
          <a:xfrm>
            <a:off x="11986848" y="1827214"/>
            <a:ext cx="205153" cy="3590925"/>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83969" tIns="41985" rIns="83969" bIns="41985" anchor="ctr"/>
          <a:lstStyle/>
          <a:p>
            <a:endParaRPr lang="en-GB" sz="1800" noProof="0"/>
          </a:p>
        </p:txBody>
      </p:sp>
      <p:sp>
        <p:nvSpPr>
          <p:cNvPr id="8" name="Rectangle 16"/>
          <p:cNvSpPr>
            <a:spLocks noChangeArrowheads="1"/>
          </p:cNvSpPr>
          <p:nvPr/>
        </p:nvSpPr>
        <p:spPr bwMode="auto">
          <a:xfrm>
            <a:off x="0" y="1827214"/>
            <a:ext cx="2667001" cy="3590925"/>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83969" tIns="41985" rIns="83969" bIns="41985" anchor="ctr"/>
          <a:lstStyle/>
          <a:p>
            <a:endParaRPr lang="en-GB" sz="1800" noProof="0"/>
          </a:p>
        </p:txBody>
      </p:sp>
      <p:sp>
        <p:nvSpPr>
          <p:cNvPr id="9" name="Text Box 17"/>
          <p:cNvSpPr txBox="1">
            <a:spLocks noChangeArrowheads="1"/>
          </p:cNvSpPr>
          <p:nvPr/>
        </p:nvSpPr>
        <p:spPr bwMode="auto">
          <a:xfrm>
            <a:off x="408355" y="6592889"/>
            <a:ext cx="1068753" cy="92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042988" eaLnBrk="0" hangingPunct="0">
              <a:defRPr sz="2100">
                <a:solidFill>
                  <a:schemeClr val="tx1"/>
                </a:solidFill>
                <a:latin typeface="Arial" charset="0"/>
                <a:ea typeface="ＭＳ Ｐゴシック" charset="0"/>
                <a:cs typeface="Arial" charset="0"/>
              </a:defRPr>
            </a:lvl1pPr>
            <a:lvl2pPr marL="742950" indent="-285750" defTabSz="1042988" eaLnBrk="0" hangingPunct="0">
              <a:defRPr sz="2100">
                <a:solidFill>
                  <a:schemeClr val="tx1"/>
                </a:solidFill>
                <a:latin typeface="Arial" charset="0"/>
                <a:ea typeface="Arial" charset="0"/>
                <a:cs typeface="Arial" charset="0"/>
              </a:defRPr>
            </a:lvl2pPr>
            <a:lvl3pPr marL="1143000" indent="-228600" defTabSz="1042988" eaLnBrk="0" hangingPunct="0">
              <a:defRPr sz="2100">
                <a:solidFill>
                  <a:schemeClr val="tx1"/>
                </a:solidFill>
                <a:latin typeface="Arial" charset="0"/>
                <a:ea typeface="Arial" charset="0"/>
                <a:cs typeface="Arial" charset="0"/>
              </a:defRPr>
            </a:lvl3pPr>
            <a:lvl4pPr marL="1600200" indent="-228600" defTabSz="1042988" eaLnBrk="0" hangingPunct="0">
              <a:defRPr sz="2100">
                <a:solidFill>
                  <a:schemeClr val="tx1"/>
                </a:solidFill>
                <a:latin typeface="Arial" charset="0"/>
                <a:ea typeface="Arial" charset="0"/>
                <a:cs typeface="Arial" charset="0"/>
              </a:defRPr>
            </a:lvl4pPr>
            <a:lvl5pPr marL="2057400" indent="-228600" defTabSz="1042988" eaLnBrk="0" hangingPunct="0">
              <a:defRPr sz="2100">
                <a:solidFill>
                  <a:schemeClr val="tx1"/>
                </a:solidFill>
                <a:latin typeface="Arial" charset="0"/>
                <a:ea typeface="Arial" charset="0"/>
                <a:cs typeface="Arial" charset="0"/>
              </a:defRPr>
            </a:lvl5pPr>
            <a:lvl6pPr marL="2514600" indent="-228600" defTabSz="1042988" eaLnBrk="0" fontAlgn="base" hangingPunct="0">
              <a:spcBef>
                <a:spcPct val="0"/>
              </a:spcBef>
              <a:spcAft>
                <a:spcPct val="0"/>
              </a:spcAft>
              <a:defRPr sz="2100">
                <a:solidFill>
                  <a:schemeClr val="tx1"/>
                </a:solidFill>
                <a:latin typeface="Arial" charset="0"/>
                <a:ea typeface="Arial" charset="0"/>
                <a:cs typeface="Arial" charset="0"/>
              </a:defRPr>
            </a:lvl6pPr>
            <a:lvl7pPr marL="2971800" indent="-228600" defTabSz="1042988" eaLnBrk="0" fontAlgn="base" hangingPunct="0">
              <a:spcBef>
                <a:spcPct val="0"/>
              </a:spcBef>
              <a:spcAft>
                <a:spcPct val="0"/>
              </a:spcAft>
              <a:defRPr sz="2100">
                <a:solidFill>
                  <a:schemeClr val="tx1"/>
                </a:solidFill>
                <a:latin typeface="Arial" charset="0"/>
                <a:ea typeface="Arial" charset="0"/>
                <a:cs typeface="Arial" charset="0"/>
              </a:defRPr>
            </a:lvl7pPr>
            <a:lvl8pPr marL="3429000" indent="-228600" defTabSz="1042988" eaLnBrk="0" fontAlgn="base" hangingPunct="0">
              <a:spcBef>
                <a:spcPct val="0"/>
              </a:spcBef>
              <a:spcAft>
                <a:spcPct val="0"/>
              </a:spcAft>
              <a:defRPr sz="2100">
                <a:solidFill>
                  <a:schemeClr val="tx1"/>
                </a:solidFill>
                <a:latin typeface="Arial" charset="0"/>
                <a:ea typeface="Arial" charset="0"/>
                <a:cs typeface="Arial" charset="0"/>
              </a:defRPr>
            </a:lvl8pPr>
            <a:lvl9pPr marL="3886200" indent="-228600" defTabSz="1042988" eaLnBrk="0" fontAlgn="base" hangingPunct="0">
              <a:spcBef>
                <a:spcPct val="0"/>
              </a:spcBef>
              <a:spcAft>
                <a:spcPct val="0"/>
              </a:spcAft>
              <a:defRPr sz="2100">
                <a:solidFill>
                  <a:schemeClr val="tx1"/>
                </a:solidFill>
                <a:latin typeface="Arial" charset="0"/>
                <a:ea typeface="Arial" charset="0"/>
                <a:cs typeface="Arial" charset="0"/>
              </a:defRPr>
            </a:lvl9pPr>
          </a:lstStyle>
          <a:p>
            <a:pPr eaLnBrk="1" hangingPunct="1">
              <a:spcBef>
                <a:spcPct val="50000"/>
              </a:spcBef>
              <a:defRPr/>
            </a:pPr>
            <a:r>
              <a:rPr lang="en-GB" sz="600" noProof="0" smtClean="0">
                <a:solidFill>
                  <a:schemeClr val="bg1"/>
                </a:solidFill>
              </a:rPr>
              <a:t>© Fairtrade 2011</a:t>
            </a:r>
          </a:p>
        </p:txBody>
      </p:sp>
      <p:pic>
        <p:nvPicPr>
          <p:cNvPr id="10" name="Picture 14" descr="FFBM_INT_VERT_RGB_POSnew.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7524" y="5710239"/>
            <a:ext cx="926123" cy="898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Text Placeholder 17"/>
          <p:cNvSpPr>
            <a:spLocks noGrp="1"/>
          </p:cNvSpPr>
          <p:nvPr>
            <p:ph type="body" sz="quarter" idx="11" hasCustomPrompt="1"/>
          </p:nvPr>
        </p:nvSpPr>
        <p:spPr>
          <a:xfrm>
            <a:off x="2922954" y="1778000"/>
            <a:ext cx="6783754" cy="2324100"/>
          </a:xfrm>
          <a:prstGeom prst="rect">
            <a:avLst/>
          </a:prstGeom>
        </p:spPr>
        <p:txBody>
          <a:bodyPr vert="horz"/>
          <a:lstStyle>
            <a:lvl1pPr marL="0" indent="0">
              <a:lnSpc>
                <a:spcPts val="5510"/>
              </a:lnSpc>
              <a:spcAft>
                <a:spcPts val="0"/>
              </a:spcAft>
              <a:buNone/>
              <a:defRPr sz="5500" baseline="0">
                <a:solidFill>
                  <a:srgbClr val="FFFFFF"/>
                </a:solidFill>
              </a:defRPr>
            </a:lvl1pPr>
          </a:lstStyle>
          <a:p>
            <a:pPr eaLnBrk="1" hangingPunct="1">
              <a:defRPr/>
            </a:pPr>
            <a:r>
              <a:rPr lang="en-GB" noProof="0" smtClean="0">
                <a:latin typeface="Arial" charset="0"/>
                <a:cs typeface="Arial" charset="0"/>
              </a:rPr>
              <a:t>Section Title Light Colour image</a:t>
            </a:r>
            <a:endParaRPr lang="en-GB" noProof="0">
              <a:latin typeface="Arial" charset="0"/>
              <a:cs typeface="Arial" charset="0"/>
            </a:endParaRPr>
          </a:p>
        </p:txBody>
      </p:sp>
      <p:sp>
        <p:nvSpPr>
          <p:cNvPr id="16" name="Text Placeholder 12"/>
          <p:cNvSpPr>
            <a:spLocks noGrp="1"/>
          </p:cNvSpPr>
          <p:nvPr>
            <p:ph type="body" sz="quarter" idx="13" hasCustomPrompt="1"/>
          </p:nvPr>
        </p:nvSpPr>
        <p:spPr>
          <a:xfrm>
            <a:off x="2936631" y="4172211"/>
            <a:ext cx="6794281" cy="593725"/>
          </a:xfrm>
          <a:prstGeom prst="rect">
            <a:avLst/>
          </a:prstGeom>
        </p:spPr>
        <p:txBody>
          <a:bodyPr vert="horz"/>
          <a:lstStyle>
            <a:lvl1pPr marL="0" indent="0">
              <a:buNone/>
              <a:defRPr sz="2800" b="1">
                <a:solidFill>
                  <a:srgbClr val="FFFFFF"/>
                </a:solidFill>
              </a:defRPr>
            </a:lvl1pPr>
            <a:lvl2pPr>
              <a:defRPr sz="2000" b="0"/>
            </a:lvl2pPr>
            <a:lvl3pPr>
              <a:defRPr sz="2000" b="0"/>
            </a:lvl3pPr>
            <a:lvl4pPr>
              <a:defRPr sz="2000" b="0"/>
            </a:lvl4pPr>
            <a:lvl5pPr>
              <a:defRPr sz="2000" b="0"/>
            </a:lvl5pPr>
          </a:lstStyle>
          <a:p>
            <a:pPr lvl="0"/>
            <a:r>
              <a:rPr lang="en-GB" noProof="0" smtClean="0"/>
              <a:t>Sub title underneath</a:t>
            </a:r>
            <a:endParaRPr lang="en-GB" noProof="0"/>
          </a:p>
        </p:txBody>
      </p:sp>
      <p:sp>
        <p:nvSpPr>
          <p:cNvPr id="11" name="Text Placeholder 15"/>
          <p:cNvSpPr>
            <a:spLocks noGrp="1"/>
          </p:cNvSpPr>
          <p:nvPr>
            <p:ph type="body" sz="quarter" idx="14" hasCustomPrompt="1"/>
          </p:nvPr>
        </p:nvSpPr>
        <p:spPr>
          <a:xfrm>
            <a:off x="2950504" y="5105093"/>
            <a:ext cx="2897553" cy="541338"/>
          </a:xfrm>
          <a:prstGeom prst="rect">
            <a:avLst/>
          </a:prstGeom>
        </p:spPr>
        <p:txBody>
          <a:bodyPr vert="horz"/>
          <a:lstStyle>
            <a:lvl1pPr marL="0" indent="0">
              <a:buNone/>
              <a:defRPr sz="2200" b="0" baseline="0">
                <a:solidFill>
                  <a:srgbClr val="FFFFFF"/>
                </a:solidFill>
              </a:defRPr>
            </a:lvl1pPr>
          </a:lstStyle>
          <a:p>
            <a:pPr lvl="0"/>
            <a:r>
              <a:rPr lang="en-GB" noProof="0" smtClean="0"/>
              <a:t>14 May 2010</a:t>
            </a:r>
            <a:endParaRPr lang="en-GB" noProof="0"/>
          </a:p>
        </p:txBody>
      </p:sp>
    </p:spTree>
    <p:extLst>
      <p:ext uri="{BB962C8B-B14F-4D97-AF65-F5344CB8AC3E}">
        <p14:creationId xmlns:p14="http://schemas.microsoft.com/office/powerpoint/2010/main" val="15243994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Header 3">
    <p:spTree>
      <p:nvGrpSpPr>
        <p:cNvPr id="1" name=""/>
        <p:cNvGrpSpPr/>
        <p:nvPr/>
      </p:nvGrpSpPr>
      <p:grpSpPr>
        <a:xfrm>
          <a:off x="0" y="0"/>
          <a:ext cx="0" cy="0"/>
          <a:chOff x="0" y="0"/>
          <a:chExt cx="0" cy="0"/>
        </a:xfrm>
      </p:grpSpPr>
      <p:pic>
        <p:nvPicPr>
          <p:cNvPr id="2" name="Picture 11" descr="Wine Computers.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15"/>
          <p:cNvSpPr>
            <a:spLocks noChangeArrowheads="1"/>
          </p:cNvSpPr>
          <p:nvPr/>
        </p:nvSpPr>
        <p:spPr bwMode="auto">
          <a:xfrm>
            <a:off x="11986848" y="1827214"/>
            <a:ext cx="205153" cy="3590925"/>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83969" tIns="41985" rIns="83969" bIns="41985" anchor="ctr"/>
          <a:lstStyle/>
          <a:p>
            <a:endParaRPr lang="en-GB" sz="1800" noProof="0"/>
          </a:p>
        </p:txBody>
      </p:sp>
      <p:sp>
        <p:nvSpPr>
          <p:cNvPr id="8" name="Rectangle 16"/>
          <p:cNvSpPr>
            <a:spLocks noChangeArrowheads="1"/>
          </p:cNvSpPr>
          <p:nvPr/>
        </p:nvSpPr>
        <p:spPr bwMode="auto">
          <a:xfrm>
            <a:off x="0" y="1827214"/>
            <a:ext cx="2667001" cy="3590925"/>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83969" tIns="41985" rIns="83969" bIns="41985" anchor="ctr"/>
          <a:lstStyle/>
          <a:p>
            <a:endParaRPr lang="en-GB" sz="1800" noProof="0"/>
          </a:p>
        </p:txBody>
      </p:sp>
      <p:sp>
        <p:nvSpPr>
          <p:cNvPr id="9" name="Text Box 17"/>
          <p:cNvSpPr txBox="1">
            <a:spLocks noChangeArrowheads="1"/>
          </p:cNvSpPr>
          <p:nvPr/>
        </p:nvSpPr>
        <p:spPr bwMode="auto">
          <a:xfrm>
            <a:off x="408355" y="6592889"/>
            <a:ext cx="1068753" cy="92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042988" eaLnBrk="0" hangingPunct="0">
              <a:defRPr sz="2100">
                <a:solidFill>
                  <a:schemeClr val="tx1"/>
                </a:solidFill>
                <a:latin typeface="Arial" charset="0"/>
                <a:ea typeface="ＭＳ Ｐゴシック" charset="0"/>
                <a:cs typeface="Arial" charset="0"/>
              </a:defRPr>
            </a:lvl1pPr>
            <a:lvl2pPr marL="742950" indent="-285750" defTabSz="1042988" eaLnBrk="0" hangingPunct="0">
              <a:defRPr sz="2100">
                <a:solidFill>
                  <a:schemeClr val="tx1"/>
                </a:solidFill>
                <a:latin typeface="Arial" charset="0"/>
                <a:ea typeface="Arial" charset="0"/>
                <a:cs typeface="Arial" charset="0"/>
              </a:defRPr>
            </a:lvl2pPr>
            <a:lvl3pPr marL="1143000" indent="-228600" defTabSz="1042988" eaLnBrk="0" hangingPunct="0">
              <a:defRPr sz="2100">
                <a:solidFill>
                  <a:schemeClr val="tx1"/>
                </a:solidFill>
                <a:latin typeface="Arial" charset="0"/>
                <a:ea typeface="Arial" charset="0"/>
                <a:cs typeface="Arial" charset="0"/>
              </a:defRPr>
            </a:lvl3pPr>
            <a:lvl4pPr marL="1600200" indent="-228600" defTabSz="1042988" eaLnBrk="0" hangingPunct="0">
              <a:defRPr sz="2100">
                <a:solidFill>
                  <a:schemeClr val="tx1"/>
                </a:solidFill>
                <a:latin typeface="Arial" charset="0"/>
                <a:ea typeface="Arial" charset="0"/>
                <a:cs typeface="Arial" charset="0"/>
              </a:defRPr>
            </a:lvl4pPr>
            <a:lvl5pPr marL="2057400" indent="-228600" defTabSz="1042988" eaLnBrk="0" hangingPunct="0">
              <a:defRPr sz="2100">
                <a:solidFill>
                  <a:schemeClr val="tx1"/>
                </a:solidFill>
                <a:latin typeface="Arial" charset="0"/>
                <a:ea typeface="Arial" charset="0"/>
                <a:cs typeface="Arial" charset="0"/>
              </a:defRPr>
            </a:lvl5pPr>
            <a:lvl6pPr marL="2514600" indent="-228600" defTabSz="1042988" eaLnBrk="0" fontAlgn="base" hangingPunct="0">
              <a:spcBef>
                <a:spcPct val="0"/>
              </a:spcBef>
              <a:spcAft>
                <a:spcPct val="0"/>
              </a:spcAft>
              <a:defRPr sz="2100">
                <a:solidFill>
                  <a:schemeClr val="tx1"/>
                </a:solidFill>
                <a:latin typeface="Arial" charset="0"/>
                <a:ea typeface="Arial" charset="0"/>
                <a:cs typeface="Arial" charset="0"/>
              </a:defRPr>
            </a:lvl6pPr>
            <a:lvl7pPr marL="2971800" indent="-228600" defTabSz="1042988" eaLnBrk="0" fontAlgn="base" hangingPunct="0">
              <a:spcBef>
                <a:spcPct val="0"/>
              </a:spcBef>
              <a:spcAft>
                <a:spcPct val="0"/>
              </a:spcAft>
              <a:defRPr sz="2100">
                <a:solidFill>
                  <a:schemeClr val="tx1"/>
                </a:solidFill>
                <a:latin typeface="Arial" charset="0"/>
                <a:ea typeface="Arial" charset="0"/>
                <a:cs typeface="Arial" charset="0"/>
              </a:defRPr>
            </a:lvl7pPr>
            <a:lvl8pPr marL="3429000" indent="-228600" defTabSz="1042988" eaLnBrk="0" fontAlgn="base" hangingPunct="0">
              <a:spcBef>
                <a:spcPct val="0"/>
              </a:spcBef>
              <a:spcAft>
                <a:spcPct val="0"/>
              </a:spcAft>
              <a:defRPr sz="2100">
                <a:solidFill>
                  <a:schemeClr val="tx1"/>
                </a:solidFill>
                <a:latin typeface="Arial" charset="0"/>
                <a:ea typeface="Arial" charset="0"/>
                <a:cs typeface="Arial" charset="0"/>
              </a:defRPr>
            </a:lvl8pPr>
            <a:lvl9pPr marL="3886200" indent="-228600" defTabSz="1042988" eaLnBrk="0" fontAlgn="base" hangingPunct="0">
              <a:spcBef>
                <a:spcPct val="0"/>
              </a:spcBef>
              <a:spcAft>
                <a:spcPct val="0"/>
              </a:spcAft>
              <a:defRPr sz="2100">
                <a:solidFill>
                  <a:schemeClr val="tx1"/>
                </a:solidFill>
                <a:latin typeface="Arial" charset="0"/>
                <a:ea typeface="Arial" charset="0"/>
                <a:cs typeface="Arial" charset="0"/>
              </a:defRPr>
            </a:lvl9pPr>
          </a:lstStyle>
          <a:p>
            <a:pPr eaLnBrk="1" hangingPunct="1">
              <a:spcBef>
                <a:spcPct val="50000"/>
              </a:spcBef>
              <a:defRPr/>
            </a:pPr>
            <a:r>
              <a:rPr lang="en-GB" sz="600" noProof="0" smtClean="0">
                <a:solidFill>
                  <a:schemeClr val="bg1"/>
                </a:solidFill>
              </a:rPr>
              <a:t>© Fairtrade 2011</a:t>
            </a:r>
          </a:p>
        </p:txBody>
      </p:sp>
      <p:pic>
        <p:nvPicPr>
          <p:cNvPr id="10" name="Picture 14" descr="FFBM_INT_VERT_RGB_POSnew.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7524" y="5710239"/>
            <a:ext cx="926123" cy="898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Text Placeholder 17"/>
          <p:cNvSpPr>
            <a:spLocks noGrp="1"/>
          </p:cNvSpPr>
          <p:nvPr>
            <p:ph type="body" sz="quarter" idx="11" hasCustomPrompt="1"/>
          </p:nvPr>
        </p:nvSpPr>
        <p:spPr>
          <a:xfrm>
            <a:off x="2922954" y="1778000"/>
            <a:ext cx="6783754" cy="2324100"/>
          </a:xfrm>
          <a:prstGeom prst="rect">
            <a:avLst/>
          </a:prstGeom>
        </p:spPr>
        <p:txBody>
          <a:bodyPr vert="horz"/>
          <a:lstStyle>
            <a:lvl1pPr marL="0" indent="0">
              <a:lnSpc>
                <a:spcPts val="5510"/>
              </a:lnSpc>
              <a:spcAft>
                <a:spcPts val="0"/>
              </a:spcAft>
              <a:buNone/>
              <a:defRPr sz="5500" baseline="0">
                <a:solidFill>
                  <a:srgbClr val="FFFFFF"/>
                </a:solidFill>
              </a:defRPr>
            </a:lvl1pPr>
          </a:lstStyle>
          <a:p>
            <a:pPr eaLnBrk="1" hangingPunct="1">
              <a:defRPr/>
            </a:pPr>
            <a:r>
              <a:rPr lang="en-GB" noProof="0" smtClean="0">
                <a:latin typeface="Arial" charset="0"/>
                <a:cs typeface="Arial" charset="0"/>
              </a:rPr>
              <a:t>Section Title Light Colour image</a:t>
            </a:r>
            <a:endParaRPr lang="en-GB" noProof="0">
              <a:latin typeface="Arial" charset="0"/>
              <a:cs typeface="Arial" charset="0"/>
            </a:endParaRPr>
          </a:p>
        </p:txBody>
      </p:sp>
      <p:sp>
        <p:nvSpPr>
          <p:cNvPr id="13" name="Text Placeholder 12"/>
          <p:cNvSpPr>
            <a:spLocks noGrp="1"/>
          </p:cNvSpPr>
          <p:nvPr>
            <p:ph type="body" sz="quarter" idx="13" hasCustomPrompt="1"/>
          </p:nvPr>
        </p:nvSpPr>
        <p:spPr>
          <a:xfrm>
            <a:off x="2936631" y="4172211"/>
            <a:ext cx="6794281" cy="593725"/>
          </a:xfrm>
          <a:prstGeom prst="rect">
            <a:avLst/>
          </a:prstGeom>
        </p:spPr>
        <p:txBody>
          <a:bodyPr vert="horz"/>
          <a:lstStyle>
            <a:lvl1pPr marL="0" indent="0">
              <a:buNone/>
              <a:defRPr sz="2800" b="1">
                <a:solidFill>
                  <a:srgbClr val="FFFFFF"/>
                </a:solidFill>
              </a:defRPr>
            </a:lvl1pPr>
            <a:lvl2pPr>
              <a:defRPr sz="2000" b="0"/>
            </a:lvl2pPr>
            <a:lvl3pPr>
              <a:defRPr sz="2000" b="0"/>
            </a:lvl3pPr>
            <a:lvl4pPr>
              <a:defRPr sz="2000" b="0"/>
            </a:lvl4pPr>
            <a:lvl5pPr>
              <a:defRPr sz="2000" b="0"/>
            </a:lvl5pPr>
          </a:lstStyle>
          <a:p>
            <a:pPr lvl="0"/>
            <a:r>
              <a:rPr lang="en-GB" noProof="0" smtClean="0"/>
              <a:t>Sub title underneath</a:t>
            </a:r>
            <a:endParaRPr lang="en-GB" noProof="0"/>
          </a:p>
        </p:txBody>
      </p:sp>
      <p:sp>
        <p:nvSpPr>
          <p:cNvPr id="14" name="Text Placeholder 15"/>
          <p:cNvSpPr>
            <a:spLocks noGrp="1"/>
          </p:cNvSpPr>
          <p:nvPr>
            <p:ph type="body" sz="quarter" idx="14" hasCustomPrompt="1"/>
          </p:nvPr>
        </p:nvSpPr>
        <p:spPr>
          <a:xfrm>
            <a:off x="2950504" y="5105093"/>
            <a:ext cx="2897553" cy="541338"/>
          </a:xfrm>
          <a:prstGeom prst="rect">
            <a:avLst/>
          </a:prstGeom>
        </p:spPr>
        <p:txBody>
          <a:bodyPr vert="horz"/>
          <a:lstStyle>
            <a:lvl1pPr marL="0" indent="0">
              <a:buNone/>
              <a:defRPr sz="2200" b="0" baseline="0">
                <a:solidFill>
                  <a:srgbClr val="FFFFFF"/>
                </a:solidFill>
              </a:defRPr>
            </a:lvl1pPr>
          </a:lstStyle>
          <a:p>
            <a:pPr lvl="0"/>
            <a:r>
              <a:rPr lang="en-GB" noProof="0" smtClean="0"/>
              <a:t>14 May 2010</a:t>
            </a:r>
            <a:endParaRPr lang="en-GB" noProof="0"/>
          </a:p>
        </p:txBody>
      </p:sp>
    </p:spTree>
    <p:extLst>
      <p:ext uri="{BB962C8B-B14F-4D97-AF65-F5344CB8AC3E}">
        <p14:creationId xmlns:p14="http://schemas.microsoft.com/office/powerpoint/2010/main" val="9034728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Header 4">
    <p:spTree>
      <p:nvGrpSpPr>
        <p:cNvPr id="1" name=""/>
        <p:cNvGrpSpPr/>
        <p:nvPr/>
      </p:nvGrpSpPr>
      <p:grpSpPr>
        <a:xfrm>
          <a:off x="0" y="0"/>
          <a:ext cx="0" cy="0"/>
          <a:chOff x="0" y="0"/>
          <a:chExt cx="0" cy="0"/>
        </a:xfrm>
      </p:grpSpPr>
      <p:pic>
        <p:nvPicPr>
          <p:cNvPr id="2" name="Picture 11" descr="Citrus Orange.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24" y="0"/>
            <a:ext cx="12180277"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15"/>
          <p:cNvSpPr>
            <a:spLocks noChangeArrowheads="1"/>
          </p:cNvSpPr>
          <p:nvPr/>
        </p:nvSpPr>
        <p:spPr bwMode="auto">
          <a:xfrm>
            <a:off x="11986848" y="1827214"/>
            <a:ext cx="205153" cy="3590925"/>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83969" tIns="41985" rIns="83969" bIns="41985" anchor="ctr"/>
          <a:lstStyle/>
          <a:p>
            <a:endParaRPr lang="en-GB" sz="1800" noProof="0"/>
          </a:p>
        </p:txBody>
      </p:sp>
      <p:sp>
        <p:nvSpPr>
          <p:cNvPr id="8" name="Rectangle 16"/>
          <p:cNvSpPr>
            <a:spLocks noChangeArrowheads="1"/>
          </p:cNvSpPr>
          <p:nvPr/>
        </p:nvSpPr>
        <p:spPr bwMode="auto">
          <a:xfrm>
            <a:off x="0" y="1827214"/>
            <a:ext cx="2667001" cy="3590925"/>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83969" tIns="41985" rIns="83969" bIns="41985" anchor="ctr"/>
          <a:lstStyle/>
          <a:p>
            <a:endParaRPr lang="en-GB" sz="1800" noProof="0"/>
          </a:p>
        </p:txBody>
      </p:sp>
      <p:sp>
        <p:nvSpPr>
          <p:cNvPr id="9" name="Text Box 17"/>
          <p:cNvSpPr txBox="1">
            <a:spLocks noChangeArrowheads="1"/>
          </p:cNvSpPr>
          <p:nvPr/>
        </p:nvSpPr>
        <p:spPr bwMode="auto">
          <a:xfrm>
            <a:off x="408355" y="6592889"/>
            <a:ext cx="1068753" cy="92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042988" eaLnBrk="0" hangingPunct="0">
              <a:defRPr sz="2100">
                <a:solidFill>
                  <a:schemeClr val="tx1"/>
                </a:solidFill>
                <a:latin typeface="Arial" charset="0"/>
                <a:ea typeface="ＭＳ Ｐゴシック" charset="0"/>
                <a:cs typeface="Arial" charset="0"/>
              </a:defRPr>
            </a:lvl1pPr>
            <a:lvl2pPr marL="742950" indent="-285750" defTabSz="1042988" eaLnBrk="0" hangingPunct="0">
              <a:defRPr sz="2100">
                <a:solidFill>
                  <a:schemeClr val="tx1"/>
                </a:solidFill>
                <a:latin typeface="Arial" charset="0"/>
                <a:ea typeface="Arial" charset="0"/>
                <a:cs typeface="Arial" charset="0"/>
              </a:defRPr>
            </a:lvl2pPr>
            <a:lvl3pPr marL="1143000" indent="-228600" defTabSz="1042988" eaLnBrk="0" hangingPunct="0">
              <a:defRPr sz="2100">
                <a:solidFill>
                  <a:schemeClr val="tx1"/>
                </a:solidFill>
                <a:latin typeface="Arial" charset="0"/>
                <a:ea typeface="Arial" charset="0"/>
                <a:cs typeface="Arial" charset="0"/>
              </a:defRPr>
            </a:lvl3pPr>
            <a:lvl4pPr marL="1600200" indent="-228600" defTabSz="1042988" eaLnBrk="0" hangingPunct="0">
              <a:defRPr sz="2100">
                <a:solidFill>
                  <a:schemeClr val="tx1"/>
                </a:solidFill>
                <a:latin typeface="Arial" charset="0"/>
                <a:ea typeface="Arial" charset="0"/>
                <a:cs typeface="Arial" charset="0"/>
              </a:defRPr>
            </a:lvl4pPr>
            <a:lvl5pPr marL="2057400" indent="-228600" defTabSz="1042988" eaLnBrk="0" hangingPunct="0">
              <a:defRPr sz="2100">
                <a:solidFill>
                  <a:schemeClr val="tx1"/>
                </a:solidFill>
                <a:latin typeface="Arial" charset="0"/>
                <a:ea typeface="Arial" charset="0"/>
                <a:cs typeface="Arial" charset="0"/>
              </a:defRPr>
            </a:lvl5pPr>
            <a:lvl6pPr marL="2514600" indent="-228600" defTabSz="1042988" eaLnBrk="0" fontAlgn="base" hangingPunct="0">
              <a:spcBef>
                <a:spcPct val="0"/>
              </a:spcBef>
              <a:spcAft>
                <a:spcPct val="0"/>
              </a:spcAft>
              <a:defRPr sz="2100">
                <a:solidFill>
                  <a:schemeClr val="tx1"/>
                </a:solidFill>
                <a:latin typeface="Arial" charset="0"/>
                <a:ea typeface="Arial" charset="0"/>
                <a:cs typeface="Arial" charset="0"/>
              </a:defRPr>
            </a:lvl6pPr>
            <a:lvl7pPr marL="2971800" indent="-228600" defTabSz="1042988" eaLnBrk="0" fontAlgn="base" hangingPunct="0">
              <a:spcBef>
                <a:spcPct val="0"/>
              </a:spcBef>
              <a:spcAft>
                <a:spcPct val="0"/>
              </a:spcAft>
              <a:defRPr sz="2100">
                <a:solidFill>
                  <a:schemeClr val="tx1"/>
                </a:solidFill>
                <a:latin typeface="Arial" charset="0"/>
                <a:ea typeface="Arial" charset="0"/>
                <a:cs typeface="Arial" charset="0"/>
              </a:defRPr>
            </a:lvl7pPr>
            <a:lvl8pPr marL="3429000" indent="-228600" defTabSz="1042988" eaLnBrk="0" fontAlgn="base" hangingPunct="0">
              <a:spcBef>
                <a:spcPct val="0"/>
              </a:spcBef>
              <a:spcAft>
                <a:spcPct val="0"/>
              </a:spcAft>
              <a:defRPr sz="2100">
                <a:solidFill>
                  <a:schemeClr val="tx1"/>
                </a:solidFill>
                <a:latin typeface="Arial" charset="0"/>
                <a:ea typeface="Arial" charset="0"/>
                <a:cs typeface="Arial" charset="0"/>
              </a:defRPr>
            </a:lvl8pPr>
            <a:lvl9pPr marL="3886200" indent="-228600" defTabSz="1042988" eaLnBrk="0" fontAlgn="base" hangingPunct="0">
              <a:spcBef>
                <a:spcPct val="0"/>
              </a:spcBef>
              <a:spcAft>
                <a:spcPct val="0"/>
              </a:spcAft>
              <a:defRPr sz="2100">
                <a:solidFill>
                  <a:schemeClr val="tx1"/>
                </a:solidFill>
                <a:latin typeface="Arial" charset="0"/>
                <a:ea typeface="Arial" charset="0"/>
                <a:cs typeface="Arial" charset="0"/>
              </a:defRPr>
            </a:lvl9pPr>
          </a:lstStyle>
          <a:p>
            <a:pPr eaLnBrk="1" hangingPunct="1">
              <a:spcBef>
                <a:spcPct val="50000"/>
              </a:spcBef>
              <a:defRPr/>
            </a:pPr>
            <a:r>
              <a:rPr lang="en-GB" sz="600" noProof="0" smtClean="0">
                <a:solidFill>
                  <a:schemeClr val="bg1"/>
                </a:solidFill>
              </a:rPr>
              <a:t>© Fairtrade 2011</a:t>
            </a:r>
          </a:p>
        </p:txBody>
      </p:sp>
      <p:pic>
        <p:nvPicPr>
          <p:cNvPr id="10" name="Picture 14" descr="FFBM_INT_VERT_RGB_POSnew.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7524" y="5710239"/>
            <a:ext cx="926123" cy="898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Text Placeholder 17"/>
          <p:cNvSpPr>
            <a:spLocks noGrp="1"/>
          </p:cNvSpPr>
          <p:nvPr>
            <p:ph type="body" sz="quarter" idx="11" hasCustomPrompt="1"/>
          </p:nvPr>
        </p:nvSpPr>
        <p:spPr>
          <a:xfrm>
            <a:off x="2922954" y="1778000"/>
            <a:ext cx="6783754" cy="2324100"/>
          </a:xfrm>
          <a:prstGeom prst="rect">
            <a:avLst/>
          </a:prstGeom>
        </p:spPr>
        <p:txBody>
          <a:bodyPr vert="horz"/>
          <a:lstStyle>
            <a:lvl1pPr marL="0" indent="0">
              <a:lnSpc>
                <a:spcPts val="5510"/>
              </a:lnSpc>
              <a:spcAft>
                <a:spcPts val="0"/>
              </a:spcAft>
              <a:buNone/>
              <a:defRPr sz="5500" baseline="0">
                <a:solidFill>
                  <a:srgbClr val="FFFFFF"/>
                </a:solidFill>
              </a:defRPr>
            </a:lvl1pPr>
          </a:lstStyle>
          <a:p>
            <a:pPr eaLnBrk="1" hangingPunct="1">
              <a:defRPr/>
            </a:pPr>
            <a:r>
              <a:rPr lang="en-GB" noProof="0" smtClean="0">
                <a:latin typeface="Arial" charset="0"/>
                <a:cs typeface="Arial" charset="0"/>
              </a:rPr>
              <a:t>Section Title Light Colour image</a:t>
            </a:r>
            <a:endParaRPr lang="en-GB" noProof="0">
              <a:latin typeface="Arial" charset="0"/>
              <a:cs typeface="Arial" charset="0"/>
            </a:endParaRPr>
          </a:p>
        </p:txBody>
      </p:sp>
      <p:sp>
        <p:nvSpPr>
          <p:cNvPr id="15" name="Text Placeholder 12"/>
          <p:cNvSpPr>
            <a:spLocks noGrp="1"/>
          </p:cNvSpPr>
          <p:nvPr>
            <p:ph type="body" sz="quarter" idx="13" hasCustomPrompt="1"/>
          </p:nvPr>
        </p:nvSpPr>
        <p:spPr>
          <a:xfrm>
            <a:off x="2936631" y="4172211"/>
            <a:ext cx="6794281" cy="593725"/>
          </a:xfrm>
          <a:prstGeom prst="rect">
            <a:avLst/>
          </a:prstGeom>
        </p:spPr>
        <p:txBody>
          <a:bodyPr vert="horz"/>
          <a:lstStyle>
            <a:lvl1pPr marL="0" indent="0">
              <a:buNone/>
              <a:defRPr sz="2800" b="1">
                <a:solidFill>
                  <a:srgbClr val="FFFFFF"/>
                </a:solidFill>
              </a:defRPr>
            </a:lvl1pPr>
            <a:lvl2pPr>
              <a:defRPr sz="2000" b="0"/>
            </a:lvl2pPr>
            <a:lvl3pPr>
              <a:defRPr sz="2000" b="0"/>
            </a:lvl3pPr>
            <a:lvl4pPr>
              <a:defRPr sz="2000" b="0"/>
            </a:lvl4pPr>
            <a:lvl5pPr>
              <a:defRPr sz="2000" b="0"/>
            </a:lvl5pPr>
          </a:lstStyle>
          <a:p>
            <a:pPr lvl="0"/>
            <a:r>
              <a:rPr lang="en-GB" noProof="0" smtClean="0"/>
              <a:t>Sub title underneath</a:t>
            </a:r>
            <a:endParaRPr lang="en-GB" noProof="0"/>
          </a:p>
        </p:txBody>
      </p:sp>
      <p:sp>
        <p:nvSpPr>
          <p:cNvPr id="16" name="Text Placeholder 15"/>
          <p:cNvSpPr>
            <a:spLocks noGrp="1"/>
          </p:cNvSpPr>
          <p:nvPr>
            <p:ph type="body" sz="quarter" idx="14" hasCustomPrompt="1"/>
          </p:nvPr>
        </p:nvSpPr>
        <p:spPr>
          <a:xfrm>
            <a:off x="2950504" y="5105093"/>
            <a:ext cx="2897553" cy="541338"/>
          </a:xfrm>
          <a:prstGeom prst="rect">
            <a:avLst/>
          </a:prstGeom>
        </p:spPr>
        <p:txBody>
          <a:bodyPr vert="horz"/>
          <a:lstStyle>
            <a:lvl1pPr marL="0" indent="0">
              <a:buNone/>
              <a:defRPr sz="2200" b="0" baseline="0">
                <a:solidFill>
                  <a:srgbClr val="FFFFFF"/>
                </a:solidFill>
              </a:defRPr>
            </a:lvl1pPr>
          </a:lstStyle>
          <a:p>
            <a:pPr lvl="0"/>
            <a:r>
              <a:rPr lang="en-GB" noProof="0" smtClean="0"/>
              <a:t>14 May 2010</a:t>
            </a:r>
            <a:endParaRPr lang="en-GB" noProof="0"/>
          </a:p>
        </p:txBody>
      </p:sp>
    </p:spTree>
    <p:extLst>
      <p:ext uri="{BB962C8B-B14F-4D97-AF65-F5344CB8AC3E}">
        <p14:creationId xmlns:p14="http://schemas.microsoft.com/office/powerpoint/2010/main" val="18161906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Header 5">
    <p:spTree>
      <p:nvGrpSpPr>
        <p:cNvPr id="1" name=""/>
        <p:cNvGrpSpPr/>
        <p:nvPr/>
      </p:nvGrpSpPr>
      <p:grpSpPr>
        <a:xfrm>
          <a:off x="0" y="0"/>
          <a:ext cx="0" cy="0"/>
          <a:chOff x="0" y="0"/>
          <a:chExt cx="0" cy="0"/>
        </a:xfrm>
      </p:grpSpPr>
      <p:pic>
        <p:nvPicPr>
          <p:cNvPr id="2" name="Picture 12" descr="Cotton Purple.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08" y="4764"/>
            <a:ext cx="12184185" cy="6853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15"/>
          <p:cNvSpPr>
            <a:spLocks noChangeArrowheads="1"/>
          </p:cNvSpPr>
          <p:nvPr/>
        </p:nvSpPr>
        <p:spPr bwMode="auto">
          <a:xfrm>
            <a:off x="11986848" y="1827214"/>
            <a:ext cx="205153" cy="3590925"/>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83969" tIns="41985" rIns="83969" bIns="41985" anchor="ctr"/>
          <a:lstStyle/>
          <a:p>
            <a:endParaRPr lang="en-GB" sz="1800" noProof="0"/>
          </a:p>
        </p:txBody>
      </p:sp>
      <p:sp>
        <p:nvSpPr>
          <p:cNvPr id="8" name="Rectangle 16"/>
          <p:cNvSpPr>
            <a:spLocks noChangeArrowheads="1"/>
          </p:cNvSpPr>
          <p:nvPr/>
        </p:nvSpPr>
        <p:spPr bwMode="auto">
          <a:xfrm>
            <a:off x="0" y="1827214"/>
            <a:ext cx="2667001" cy="3590925"/>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83969" tIns="41985" rIns="83969" bIns="41985" anchor="ctr"/>
          <a:lstStyle/>
          <a:p>
            <a:endParaRPr lang="en-GB" sz="1800" noProof="0"/>
          </a:p>
        </p:txBody>
      </p:sp>
      <p:sp>
        <p:nvSpPr>
          <p:cNvPr id="9" name="Text Box 17"/>
          <p:cNvSpPr txBox="1">
            <a:spLocks noChangeArrowheads="1"/>
          </p:cNvSpPr>
          <p:nvPr/>
        </p:nvSpPr>
        <p:spPr bwMode="auto">
          <a:xfrm>
            <a:off x="408355" y="6592889"/>
            <a:ext cx="1068753" cy="92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042988" eaLnBrk="0" hangingPunct="0">
              <a:defRPr sz="2100">
                <a:solidFill>
                  <a:schemeClr val="tx1"/>
                </a:solidFill>
                <a:latin typeface="Arial" charset="0"/>
                <a:ea typeface="ＭＳ Ｐゴシック" charset="0"/>
                <a:cs typeface="Arial" charset="0"/>
              </a:defRPr>
            </a:lvl1pPr>
            <a:lvl2pPr marL="742950" indent="-285750" defTabSz="1042988" eaLnBrk="0" hangingPunct="0">
              <a:defRPr sz="2100">
                <a:solidFill>
                  <a:schemeClr val="tx1"/>
                </a:solidFill>
                <a:latin typeface="Arial" charset="0"/>
                <a:ea typeface="Arial" charset="0"/>
                <a:cs typeface="Arial" charset="0"/>
              </a:defRPr>
            </a:lvl2pPr>
            <a:lvl3pPr marL="1143000" indent="-228600" defTabSz="1042988" eaLnBrk="0" hangingPunct="0">
              <a:defRPr sz="2100">
                <a:solidFill>
                  <a:schemeClr val="tx1"/>
                </a:solidFill>
                <a:latin typeface="Arial" charset="0"/>
                <a:ea typeface="Arial" charset="0"/>
                <a:cs typeface="Arial" charset="0"/>
              </a:defRPr>
            </a:lvl3pPr>
            <a:lvl4pPr marL="1600200" indent="-228600" defTabSz="1042988" eaLnBrk="0" hangingPunct="0">
              <a:defRPr sz="2100">
                <a:solidFill>
                  <a:schemeClr val="tx1"/>
                </a:solidFill>
                <a:latin typeface="Arial" charset="0"/>
                <a:ea typeface="Arial" charset="0"/>
                <a:cs typeface="Arial" charset="0"/>
              </a:defRPr>
            </a:lvl4pPr>
            <a:lvl5pPr marL="2057400" indent="-228600" defTabSz="1042988" eaLnBrk="0" hangingPunct="0">
              <a:defRPr sz="2100">
                <a:solidFill>
                  <a:schemeClr val="tx1"/>
                </a:solidFill>
                <a:latin typeface="Arial" charset="0"/>
                <a:ea typeface="Arial" charset="0"/>
                <a:cs typeface="Arial" charset="0"/>
              </a:defRPr>
            </a:lvl5pPr>
            <a:lvl6pPr marL="2514600" indent="-228600" defTabSz="1042988" eaLnBrk="0" fontAlgn="base" hangingPunct="0">
              <a:spcBef>
                <a:spcPct val="0"/>
              </a:spcBef>
              <a:spcAft>
                <a:spcPct val="0"/>
              </a:spcAft>
              <a:defRPr sz="2100">
                <a:solidFill>
                  <a:schemeClr val="tx1"/>
                </a:solidFill>
                <a:latin typeface="Arial" charset="0"/>
                <a:ea typeface="Arial" charset="0"/>
                <a:cs typeface="Arial" charset="0"/>
              </a:defRPr>
            </a:lvl6pPr>
            <a:lvl7pPr marL="2971800" indent="-228600" defTabSz="1042988" eaLnBrk="0" fontAlgn="base" hangingPunct="0">
              <a:spcBef>
                <a:spcPct val="0"/>
              </a:spcBef>
              <a:spcAft>
                <a:spcPct val="0"/>
              </a:spcAft>
              <a:defRPr sz="2100">
                <a:solidFill>
                  <a:schemeClr val="tx1"/>
                </a:solidFill>
                <a:latin typeface="Arial" charset="0"/>
                <a:ea typeface="Arial" charset="0"/>
                <a:cs typeface="Arial" charset="0"/>
              </a:defRPr>
            </a:lvl7pPr>
            <a:lvl8pPr marL="3429000" indent="-228600" defTabSz="1042988" eaLnBrk="0" fontAlgn="base" hangingPunct="0">
              <a:spcBef>
                <a:spcPct val="0"/>
              </a:spcBef>
              <a:spcAft>
                <a:spcPct val="0"/>
              </a:spcAft>
              <a:defRPr sz="2100">
                <a:solidFill>
                  <a:schemeClr val="tx1"/>
                </a:solidFill>
                <a:latin typeface="Arial" charset="0"/>
                <a:ea typeface="Arial" charset="0"/>
                <a:cs typeface="Arial" charset="0"/>
              </a:defRPr>
            </a:lvl8pPr>
            <a:lvl9pPr marL="3886200" indent="-228600" defTabSz="1042988" eaLnBrk="0" fontAlgn="base" hangingPunct="0">
              <a:spcBef>
                <a:spcPct val="0"/>
              </a:spcBef>
              <a:spcAft>
                <a:spcPct val="0"/>
              </a:spcAft>
              <a:defRPr sz="2100">
                <a:solidFill>
                  <a:schemeClr val="tx1"/>
                </a:solidFill>
                <a:latin typeface="Arial" charset="0"/>
                <a:ea typeface="Arial" charset="0"/>
                <a:cs typeface="Arial" charset="0"/>
              </a:defRPr>
            </a:lvl9pPr>
          </a:lstStyle>
          <a:p>
            <a:pPr eaLnBrk="1" hangingPunct="1">
              <a:spcBef>
                <a:spcPct val="50000"/>
              </a:spcBef>
              <a:defRPr/>
            </a:pPr>
            <a:r>
              <a:rPr lang="en-GB" sz="600" noProof="0" smtClean="0">
                <a:solidFill>
                  <a:schemeClr val="bg1"/>
                </a:solidFill>
              </a:rPr>
              <a:t>© Fairtrade 2011</a:t>
            </a:r>
          </a:p>
        </p:txBody>
      </p:sp>
      <p:pic>
        <p:nvPicPr>
          <p:cNvPr id="10" name="Picture 14" descr="FFBM_INT_VERT_RGB_POSnew.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7524" y="5710239"/>
            <a:ext cx="926123" cy="898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Text Placeholder 17"/>
          <p:cNvSpPr>
            <a:spLocks noGrp="1"/>
          </p:cNvSpPr>
          <p:nvPr>
            <p:ph type="body" sz="quarter" idx="11" hasCustomPrompt="1"/>
          </p:nvPr>
        </p:nvSpPr>
        <p:spPr>
          <a:xfrm>
            <a:off x="2922954" y="1778000"/>
            <a:ext cx="6783754" cy="2324100"/>
          </a:xfrm>
          <a:prstGeom prst="rect">
            <a:avLst/>
          </a:prstGeom>
        </p:spPr>
        <p:txBody>
          <a:bodyPr vert="horz"/>
          <a:lstStyle>
            <a:lvl1pPr marL="0" indent="0">
              <a:lnSpc>
                <a:spcPts val="5510"/>
              </a:lnSpc>
              <a:spcAft>
                <a:spcPts val="0"/>
              </a:spcAft>
              <a:buNone/>
              <a:defRPr sz="5500" baseline="0">
                <a:solidFill>
                  <a:srgbClr val="FFFFFF"/>
                </a:solidFill>
              </a:defRPr>
            </a:lvl1pPr>
          </a:lstStyle>
          <a:p>
            <a:pPr eaLnBrk="1" hangingPunct="1">
              <a:defRPr/>
            </a:pPr>
            <a:r>
              <a:rPr lang="en-GB" noProof="0" smtClean="0">
                <a:latin typeface="Arial" charset="0"/>
                <a:cs typeface="Arial" charset="0"/>
              </a:rPr>
              <a:t>Section Title Light Colour image</a:t>
            </a:r>
            <a:endParaRPr lang="en-GB" noProof="0">
              <a:latin typeface="Arial" charset="0"/>
              <a:cs typeface="Arial" charset="0"/>
            </a:endParaRPr>
          </a:p>
        </p:txBody>
      </p:sp>
      <p:sp>
        <p:nvSpPr>
          <p:cNvPr id="12" name="Text Placeholder 12"/>
          <p:cNvSpPr>
            <a:spLocks noGrp="1"/>
          </p:cNvSpPr>
          <p:nvPr>
            <p:ph type="body" sz="quarter" idx="13" hasCustomPrompt="1"/>
          </p:nvPr>
        </p:nvSpPr>
        <p:spPr>
          <a:xfrm>
            <a:off x="2936631" y="4172211"/>
            <a:ext cx="6794281" cy="593725"/>
          </a:xfrm>
          <a:prstGeom prst="rect">
            <a:avLst/>
          </a:prstGeom>
        </p:spPr>
        <p:txBody>
          <a:bodyPr vert="horz"/>
          <a:lstStyle>
            <a:lvl1pPr marL="0" indent="0">
              <a:buNone/>
              <a:defRPr sz="2800" b="1">
                <a:solidFill>
                  <a:srgbClr val="FFFFFF"/>
                </a:solidFill>
              </a:defRPr>
            </a:lvl1pPr>
            <a:lvl2pPr>
              <a:defRPr sz="2000" b="0"/>
            </a:lvl2pPr>
            <a:lvl3pPr>
              <a:defRPr sz="2000" b="0"/>
            </a:lvl3pPr>
            <a:lvl4pPr>
              <a:defRPr sz="2000" b="0"/>
            </a:lvl4pPr>
            <a:lvl5pPr>
              <a:defRPr sz="2000" b="0"/>
            </a:lvl5pPr>
          </a:lstStyle>
          <a:p>
            <a:pPr lvl="0"/>
            <a:r>
              <a:rPr lang="en-GB" noProof="0" smtClean="0"/>
              <a:t>Sub title underneath</a:t>
            </a:r>
            <a:endParaRPr lang="en-GB" noProof="0"/>
          </a:p>
        </p:txBody>
      </p:sp>
      <p:sp>
        <p:nvSpPr>
          <p:cNvPr id="13" name="Text Placeholder 15"/>
          <p:cNvSpPr>
            <a:spLocks noGrp="1"/>
          </p:cNvSpPr>
          <p:nvPr>
            <p:ph type="body" sz="quarter" idx="14" hasCustomPrompt="1"/>
          </p:nvPr>
        </p:nvSpPr>
        <p:spPr>
          <a:xfrm>
            <a:off x="2950504" y="5105093"/>
            <a:ext cx="2897553" cy="541338"/>
          </a:xfrm>
          <a:prstGeom prst="rect">
            <a:avLst/>
          </a:prstGeom>
        </p:spPr>
        <p:txBody>
          <a:bodyPr vert="horz"/>
          <a:lstStyle>
            <a:lvl1pPr marL="0" indent="0">
              <a:buNone/>
              <a:defRPr sz="2200" b="0" baseline="0">
                <a:solidFill>
                  <a:srgbClr val="FFFFFF"/>
                </a:solidFill>
              </a:defRPr>
            </a:lvl1pPr>
          </a:lstStyle>
          <a:p>
            <a:pPr lvl="0"/>
            <a:r>
              <a:rPr lang="en-GB" noProof="0" smtClean="0"/>
              <a:t>14 May 2010</a:t>
            </a:r>
            <a:endParaRPr lang="en-GB" noProof="0"/>
          </a:p>
        </p:txBody>
      </p:sp>
    </p:spTree>
    <p:extLst>
      <p:ext uri="{BB962C8B-B14F-4D97-AF65-F5344CB8AC3E}">
        <p14:creationId xmlns:p14="http://schemas.microsoft.com/office/powerpoint/2010/main" val="20998526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ction Header 6">
    <p:spTree>
      <p:nvGrpSpPr>
        <p:cNvPr id="1" name=""/>
        <p:cNvGrpSpPr/>
        <p:nvPr/>
      </p:nvGrpSpPr>
      <p:grpSpPr>
        <a:xfrm>
          <a:off x="0" y="0"/>
          <a:ext cx="0" cy="0"/>
          <a:chOff x="0" y="0"/>
          <a:chExt cx="0" cy="0"/>
        </a:xfrm>
      </p:grpSpPr>
      <p:pic>
        <p:nvPicPr>
          <p:cNvPr id="2" name="Picture 11" descr="Cocoa Lady Yellow.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08" y="4764"/>
            <a:ext cx="12184185" cy="6853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15"/>
          <p:cNvSpPr>
            <a:spLocks noChangeArrowheads="1"/>
          </p:cNvSpPr>
          <p:nvPr/>
        </p:nvSpPr>
        <p:spPr bwMode="auto">
          <a:xfrm>
            <a:off x="11986848" y="1827214"/>
            <a:ext cx="205153" cy="3590925"/>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83969" tIns="41985" rIns="83969" bIns="41985" anchor="ctr"/>
          <a:lstStyle/>
          <a:p>
            <a:endParaRPr lang="en-GB" sz="1800" noProof="0"/>
          </a:p>
        </p:txBody>
      </p:sp>
      <p:sp>
        <p:nvSpPr>
          <p:cNvPr id="8" name="Rectangle 16"/>
          <p:cNvSpPr>
            <a:spLocks noChangeArrowheads="1"/>
          </p:cNvSpPr>
          <p:nvPr/>
        </p:nvSpPr>
        <p:spPr bwMode="auto">
          <a:xfrm>
            <a:off x="0" y="1827214"/>
            <a:ext cx="2667001" cy="3590925"/>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83969" tIns="41985" rIns="83969" bIns="41985" anchor="ctr"/>
          <a:lstStyle/>
          <a:p>
            <a:endParaRPr lang="en-GB" sz="1800" noProof="0"/>
          </a:p>
        </p:txBody>
      </p:sp>
      <p:sp>
        <p:nvSpPr>
          <p:cNvPr id="9" name="Text Box 17"/>
          <p:cNvSpPr txBox="1">
            <a:spLocks noChangeArrowheads="1"/>
          </p:cNvSpPr>
          <p:nvPr/>
        </p:nvSpPr>
        <p:spPr bwMode="auto">
          <a:xfrm>
            <a:off x="408355" y="6592889"/>
            <a:ext cx="1068753" cy="92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042988" eaLnBrk="0" hangingPunct="0">
              <a:defRPr sz="2100">
                <a:solidFill>
                  <a:schemeClr val="tx1"/>
                </a:solidFill>
                <a:latin typeface="Arial" charset="0"/>
                <a:ea typeface="ＭＳ Ｐゴシック" charset="0"/>
                <a:cs typeface="Arial" charset="0"/>
              </a:defRPr>
            </a:lvl1pPr>
            <a:lvl2pPr marL="742950" indent="-285750" defTabSz="1042988" eaLnBrk="0" hangingPunct="0">
              <a:defRPr sz="2100">
                <a:solidFill>
                  <a:schemeClr val="tx1"/>
                </a:solidFill>
                <a:latin typeface="Arial" charset="0"/>
                <a:ea typeface="Arial" charset="0"/>
                <a:cs typeface="Arial" charset="0"/>
              </a:defRPr>
            </a:lvl2pPr>
            <a:lvl3pPr marL="1143000" indent="-228600" defTabSz="1042988" eaLnBrk="0" hangingPunct="0">
              <a:defRPr sz="2100">
                <a:solidFill>
                  <a:schemeClr val="tx1"/>
                </a:solidFill>
                <a:latin typeface="Arial" charset="0"/>
                <a:ea typeface="Arial" charset="0"/>
                <a:cs typeface="Arial" charset="0"/>
              </a:defRPr>
            </a:lvl3pPr>
            <a:lvl4pPr marL="1600200" indent="-228600" defTabSz="1042988" eaLnBrk="0" hangingPunct="0">
              <a:defRPr sz="2100">
                <a:solidFill>
                  <a:schemeClr val="tx1"/>
                </a:solidFill>
                <a:latin typeface="Arial" charset="0"/>
                <a:ea typeface="Arial" charset="0"/>
                <a:cs typeface="Arial" charset="0"/>
              </a:defRPr>
            </a:lvl4pPr>
            <a:lvl5pPr marL="2057400" indent="-228600" defTabSz="1042988" eaLnBrk="0" hangingPunct="0">
              <a:defRPr sz="2100">
                <a:solidFill>
                  <a:schemeClr val="tx1"/>
                </a:solidFill>
                <a:latin typeface="Arial" charset="0"/>
                <a:ea typeface="Arial" charset="0"/>
                <a:cs typeface="Arial" charset="0"/>
              </a:defRPr>
            </a:lvl5pPr>
            <a:lvl6pPr marL="2514600" indent="-228600" defTabSz="1042988" eaLnBrk="0" fontAlgn="base" hangingPunct="0">
              <a:spcBef>
                <a:spcPct val="0"/>
              </a:spcBef>
              <a:spcAft>
                <a:spcPct val="0"/>
              </a:spcAft>
              <a:defRPr sz="2100">
                <a:solidFill>
                  <a:schemeClr val="tx1"/>
                </a:solidFill>
                <a:latin typeface="Arial" charset="0"/>
                <a:ea typeface="Arial" charset="0"/>
                <a:cs typeface="Arial" charset="0"/>
              </a:defRPr>
            </a:lvl6pPr>
            <a:lvl7pPr marL="2971800" indent="-228600" defTabSz="1042988" eaLnBrk="0" fontAlgn="base" hangingPunct="0">
              <a:spcBef>
                <a:spcPct val="0"/>
              </a:spcBef>
              <a:spcAft>
                <a:spcPct val="0"/>
              </a:spcAft>
              <a:defRPr sz="2100">
                <a:solidFill>
                  <a:schemeClr val="tx1"/>
                </a:solidFill>
                <a:latin typeface="Arial" charset="0"/>
                <a:ea typeface="Arial" charset="0"/>
                <a:cs typeface="Arial" charset="0"/>
              </a:defRPr>
            </a:lvl7pPr>
            <a:lvl8pPr marL="3429000" indent="-228600" defTabSz="1042988" eaLnBrk="0" fontAlgn="base" hangingPunct="0">
              <a:spcBef>
                <a:spcPct val="0"/>
              </a:spcBef>
              <a:spcAft>
                <a:spcPct val="0"/>
              </a:spcAft>
              <a:defRPr sz="2100">
                <a:solidFill>
                  <a:schemeClr val="tx1"/>
                </a:solidFill>
                <a:latin typeface="Arial" charset="0"/>
                <a:ea typeface="Arial" charset="0"/>
                <a:cs typeface="Arial" charset="0"/>
              </a:defRPr>
            </a:lvl8pPr>
            <a:lvl9pPr marL="3886200" indent="-228600" defTabSz="1042988" eaLnBrk="0" fontAlgn="base" hangingPunct="0">
              <a:spcBef>
                <a:spcPct val="0"/>
              </a:spcBef>
              <a:spcAft>
                <a:spcPct val="0"/>
              </a:spcAft>
              <a:defRPr sz="2100">
                <a:solidFill>
                  <a:schemeClr val="tx1"/>
                </a:solidFill>
                <a:latin typeface="Arial" charset="0"/>
                <a:ea typeface="Arial" charset="0"/>
                <a:cs typeface="Arial" charset="0"/>
              </a:defRPr>
            </a:lvl9pPr>
          </a:lstStyle>
          <a:p>
            <a:pPr eaLnBrk="1" hangingPunct="1">
              <a:spcBef>
                <a:spcPct val="50000"/>
              </a:spcBef>
              <a:defRPr/>
            </a:pPr>
            <a:r>
              <a:rPr lang="en-GB" sz="600" noProof="0" smtClean="0">
                <a:solidFill>
                  <a:schemeClr val="bg1"/>
                </a:solidFill>
              </a:rPr>
              <a:t>© Fairtrade 2011</a:t>
            </a:r>
          </a:p>
        </p:txBody>
      </p:sp>
      <p:pic>
        <p:nvPicPr>
          <p:cNvPr id="10" name="Picture 14" descr="FFBM_INT_VERT_RGB_POSnew.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7524" y="5710239"/>
            <a:ext cx="926123" cy="898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Text Placeholder 17"/>
          <p:cNvSpPr>
            <a:spLocks noGrp="1"/>
          </p:cNvSpPr>
          <p:nvPr>
            <p:ph type="body" sz="quarter" idx="11" hasCustomPrompt="1"/>
          </p:nvPr>
        </p:nvSpPr>
        <p:spPr>
          <a:xfrm>
            <a:off x="2922954" y="1778000"/>
            <a:ext cx="6783754" cy="2324100"/>
          </a:xfrm>
          <a:prstGeom prst="rect">
            <a:avLst/>
          </a:prstGeom>
        </p:spPr>
        <p:txBody>
          <a:bodyPr vert="horz"/>
          <a:lstStyle>
            <a:lvl1pPr marL="0" indent="0">
              <a:lnSpc>
                <a:spcPts val="5510"/>
              </a:lnSpc>
              <a:spcAft>
                <a:spcPts val="0"/>
              </a:spcAft>
              <a:buNone/>
              <a:defRPr sz="5500" baseline="0">
                <a:solidFill>
                  <a:srgbClr val="FFFFFF"/>
                </a:solidFill>
              </a:defRPr>
            </a:lvl1pPr>
          </a:lstStyle>
          <a:p>
            <a:pPr eaLnBrk="1" hangingPunct="1">
              <a:defRPr/>
            </a:pPr>
            <a:r>
              <a:rPr lang="en-GB" noProof="0" smtClean="0">
                <a:latin typeface="Arial" charset="0"/>
                <a:cs typeface="Arial" charset="0"/>
              </a:rPr>
              <a:t>Section Title Light Colour image</a:t>
            </a:r>
            <a:endParaRPr lang="en-GB" noProof="0">
              <a:latin typeface="Arial" charset="0"/>
              <a:cs typeface="Arial" charset="0"/>
            </a:endParaRPr>
          </a:p>
        </p:txBody>
      </p:sp>
      <p:sp>
        <p:nvSpPr>
          <p:cNvPr id="12" name="Text Placeholder 12"/>
          <p:cNvSpPr>
            <a:spLocks noGrp="1"/>
          </p:cNvSpPr>
          <p:nvPr>
            <p:ph type="body" sz="quarter" idx="13" hasCustomPrompt="1"/>
          </p:nvPr>
        </p:nvSpPr>
        <p:spPr>
          <a:xfrm>
            <a:off x="2936631" y="4172211"/>
            <a:ext cx="6794281" cy="593725"/>
          </a:xfrm>
          <a:prstGeom prst="rect">
            <a:avLst/>
          </a:prstGeom>
        </p:spPr>
        <p:txBody>
          <a:bodyPr vert="horz"/>
          <a:lstStyle>
            <a:lvl1pPr marL="0" indent="0">
              <a:buNone/>
              <a:defRPr sz="2800" b="1">
                <a:solidFill>
                  <a:srgbClr val="FFFFFF"/>
                </a:solidFill>
              </a:defRPr>
            </a:lvl1pPr>
            <a:lvl2pPr>
              <a:defRPr sz="2000" b="0"/>
            </a:lvl2pPr>
            <a:lvl3pPr>
              <a:defRPr sz="2000" b="0"/>
            </a:lvl3pPr>
            <a:lvl4pPr>
              <a:defRPr sz="2000" b="0"/>
            </a:lvl4pPr>
            <a:lvl5pPr>
              <a:defRPr sz="2000" b="0"/>
            </a:lvl5pPr>
          </a:lstStyle>
          <a:p>
            <a:pPr lvl="0"/>
            <a:r>
              <a:rPr lang="en-GB" noProof="0" smtClean="0"/>
              <a:t>Sub title underneath</a:t>
            </a:r>
            <a:endParaRPr lang="en-GB" noProof="0"/>
          </a:p>
        </p:txBody>
      </p:sp>
      <p:sp>
        <p:nvSpPr>
          <p:cNvPr id="13" name="Text Placeholder 15"/>
          <p:cNvSpPr>
            <a:spLocks noGrp="1"/>
          </p:cNvSpPr>
          <p:nvPr>
            <p:ph type="body" sz="quarter" idx="14" hasCustomPrompt="1"/>
          </p:nvPr>
        </p:nvSpPr>
        <p:spPr>
          <a:xfrm>
            <a:off x="2950504" y="5105093"/>
            <a:ext cx="2897553" cy="541338"/>
          </a:xfrm>
          <a:prstGeom prst="rect">
            <a:avLst/>
          </a:prstGeom>
        </p:spPr>
        <p:txBody>
          <a:bodyPr vert="horz"/>
          <a:lstStyle>
            <a:lvl1pPr marL="0" indent="0">
              <a:buNone/>
              <a:defRPr sz="2200" b="0" baseline="0">
                <a:solidFill>
                  <a:srgbClr val="FFFFFF"/>
                </a:solidFill>
              </a:defRPr>
            </a:lvl1pPr>
          </a:lstStyle>
          <a:p>
            <a:pPr lvl="0"/>
            <a:r>
              <a:rPr lang="en-GB" noProof="0" smtClean="0"/>
              <a:t>14 May 2010</a:t>
            </a:r>
            <a:endParaRPr lang="en-GB" noProof="0"/>
          </a:p>
        </p:txBody>
      </p:sp>
    </p:spTree>
    <p:extLst>
      <p:ext uri="{BB962C8B-B14F-4D97-AF65-F5344CB8AC3E}">
        <p14:creationId xmlns:p14="http://schemas.microsoft.com/office/powerpoint/2010/main" val="2661119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Text Placeholder 9"/>
          <p:cNvSpPr>
            <a:spLocks noGrp="1"/>
          </p:cNvSpPr>
          <p:nvPr>
            <p:ph type="body" sz="quarter" idx="12" hasCustomPrompt="1"/>
          </p:nvPr>
        </p:nvSpPr>
        <p:spPr>
          <a:xfrm>
            <a:off x="2961718" y="204535"/>
            <a:ext cx="2256692" cy="317500"/>
          </a:xfrm>
          <a:prstGeom prst="rect">
            <a:avLst/>
          </a:prstGeom>
        </p:spPr>
        <p:txBody>
          <a:bodyPr vert="horz"/>
          <a:lstStyle>
            <a:lvl1pPr marL="0" indent="0">
              <a:lnSpc>
                <a:spcPct val="100000"/>
              </a:lnSpc>
              <a:spcAft>
                <a:spcPts val="0"/>
              </a:spcAft>
              <a:buNone/>
              <a:defRPr sz="1100">
                <a:solidFill>
                  <a:schemeClr val="tx2"/>
                </a:solidFill>
              </a:defRPr>
            </a:lvl1pPr>
            <a:lvl2pPr>
              <a:defRPr sz="1100"/>
            </a:lvl2pPr>
            <a:lvl3pPr>
              <a:defRPr sz="1100"/>
            </a:lvl3pPr>
            <a:lvl4pPr>
              <a:defRPr sz="1100"/>
            </a:lvl4pPr>
            <a:lvl5pPr>
              <a:defRPr sz="1100"/>
            </a:lvl5pPr>
          </a:lstStyle>
          <a:p>
            <a:pPr lvl="0"/>
            <a:r>
              <a:rPr lang="en-GB" noProof="0" smtClean="0"/>
              <a:t>Section Title sits here</a:t>
            </a:r>
            <a:endParaRPr lang="en-GB" noProof="0"/>
          </a:p>
        </p:txBody>
      </p:sp>
      <p:sp>
        <p:nvSpPr>
          <p:cNvPr id="8" name="Text Placeholder 6"/>
          <p:cNvSpPr>
            <a:spLocks noGrp="1"/>
          </p:cNvSpPr>
          <p:nvPr>
            <p:ph type="body" sz="quarter" idx="13" hasCustomPrompt="1"/>
          </p:nvPr>
        </p:nvSpPr>
        <p:spPr>
          <a:xfrm>
            <a:off x="314252" y="1689308"/>
            <a:ext cx="2457938" cy="1157288"/>
          </a:xfrm>
          <a:prstGeom prst="rect">
            <a:avLst/>
          </a:prstGeom>
        </p:spPr>
        <p:txBody>
          <a:bodyPr vert="horz"/>
          <a:lstStyle>
            <a:lvl1pPr marL="0" indent="0">
              <a:lnSpc>
                <a:spcPct val="100000"/>
              </a:lnSpc>
              <a:buNone/>
              <a:defRPr sz="1900">
                <a:solidFill>
                  <a:schemeClr val="tx2"/>
                </a:solidFill>
              </a:defRPr>
            </a:lvl1pPr>
            <a:lvl2pPr marL="0" indent="0">
              <a:buNone/>
              <a:defRPr sz="1900"/>
            </a:lvl2pPr>
            <a:lvl3pPr marL="839788" indent="0">
              <a:buNone/>
              <a:defRPr sz="1900"/>
            </a:lvl3pPr>
            <a:lvl4pPr marL="0" indent="0">
              <a:buNone/>
              <a:defRPr sz="1900"/>
            </a:lvl4pPr>
            <a:lvl5pPr marL="403225" indent="0">
              <a:buNone/>
              <a:defRPr sz="1900"/>
            </a:lvl5pPr>
          </a:lstStyle>
          <a:p>
            <a:pPr lvl="0"/>
            <a:r>
              <a:rPr lang="en-GB" noProof="0" smtClean="0"/>
              <a:t>Page Title</a:t>
            </a:r>
            <a:endParaRPr lang="en-GB" noProof="0"/>
          </a:p>
        </p:txBody>
      </p:sp>
      <p:sp>
        <p:nvSpPr>
          <p:cNvPr id="25" name="Text Placeholder 24"/>
          <p:cNvSpPr>
            <a:spLocks noGrp="1"/>
          </p:cNvSpPr>
          <p:nvPr>
            <p:ph type="body" sz="quarter" idx="14" hasCustomPrompt="1"/>
          </p:nvPr>
        </p:nvSpPr>
        <p:spPr>
          <a:xfrm>
            <a:off x="2985477" y="1689100"/>
            <a:ext cx="8049846" cy="4343400"/>
          </a:xfrm>
          <a:prstGeom prst="rect">
            <a:avLst/>
          </a:prstGeom>
        </p:spPr>
        <p:txBody>
          <a:bodyPr vert="horz"/>
          <a:lstStyle>
            <a:lvl1pPr marL="0" indent="0">
              <a:lnSpc>
                <a:spcPct val="100000"/>
              </a:lnSpc>
              <a:spcAft>
                <a:spcPts val="960"/>
              </a:spcAft>
              <a:buClr>
                <a:schemeClr val="tx2"/>
              </a:buClr>
              <a:buSzPct val="120000"/>
              <a:buFontTx/>
              <a:buNone/>
              <a:defRPr sz="2000"/>
            </a:lvl1pPr>
            <a:lvl2pPr marL="259200" indent="-259200">
              <a:lnSpc>
                <a:spcPct val="100000"/>
              </a:lnSpc>
              <a:spcAft>
                <a:spcPts val="960"/>
              </a:spcAft>
              <a:buSzPct val="120000"/>
              <a:buFont typeface="Arial"/>
              <a:buChar char="•"/>
              <a:defRPr sz="2000" b="1"/>
            </a:lvl2pPr>
            <a:lvl3pPr marL="698400" indent="-259200">
              <a:lnSpc>
                <a:spcPct val="100000"/>
              </a:lnSpc>
              <a:spcAft>
                <a:spcPts val="864"/>
              </a:spcAft>
              <a:buClr>
                <a:schemeClr val="tx2"/>
              </a:buClr>
              <a:buFont typeface="Arial"/>
              <a:buChar char="•"/>
              <a:defRPr sz="1800" b="0"/>
            </a:lvl3pPr>
            <a:lvl4pPr marL="1155600" indent="-259200">
              <a:lnSpc>
                <a:spcPct val="100000"/>
              </a:lnSpc>
              <a:spcAft>
                <a:spcPts val="768"/>
              </a:spcAft>
              <a:buFont typeface="Arial"/>
              <a:buChar char="•"/>
              <a:defRPr sz="1600"/>
            </a:lvl4pPr>
            <a:lvl5pPr marL="1407600" indent="-259200">
              <a:lnSpc>
                <a:spcPct val="100000"/>
              </a:lnSpc>
              <a:buClr>
                <a:schemeClr val="tx2"/>
              </a:buClr>
              <a:buFont typeface="Lucida Grande"/>
              <a:buChar char="−"/>
              <a:defRPr sz="1600" baseline="0"/>
            </a:lvl5pPr>
          </a:lstStyle>
          <a:p>
            <a:pPr lvl="1"/>
            <a:r>
              <a:rPr lang="en-GB" noProof="0" smtClean="0"/>
              <a:t>Click to add text</a:t>
            </a:r>
          </a:p>
          <a:p>
            <a:pPr lvl="2"/>
            <a:r>
              <a:rPr lang="en-GB" noProof="0" smtClean="0"/>
              <a:t>Smaller Bullet (Arial 18)</a:t>
            </a:r>
          </a:p>
          <a:p>
            <a:pPr lvl="3"/>
            <a:r>
              <a:rPr lang="en-GB" noProof="0" smtClean="0"/>
              <a:t>Very Small Bullet (Arial 16)</a:t>
            </a:r>
          </a:p>
          <a:p>
            <a:pPr lvl="4"/>
            <a:r>
              <a:rPr lang="en-GB" noProof="0" smtClean="0"/>
              <a:t>Fifth level</a:t>
            </a:r>
          </a:p>
          <a:p>
            <a:pPr lvl="0"/>
            <a:endParaRPr lang="en-GB" noProof="0" smtClean="0"/>
          </a:p>
        </p:txBody>
      </p:sp>
    </p:spTree>
    <p:extLst>
      <p:ext uri="{BB962C8B-B14F-4D97-AF65-F5344CB8AC3E}">
        <p14:creationId xmlns:p14="http://schemas.microsoft.com/office/powerpoint/2010/main" val="2880159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on Header 7">
    <p:spTree>
      <p:nvGrpSpPr>
        <p:cNvPr id="1" name=""/>
        <p:cNvGrpSpPr/>
        <p:nvPr/>
      </p:nvGrpSpPr>
      <p:grpSpPr>
        <a:xfrm>
          <a:off x="0" y="0"/>
          <a:ext cx="0" cy="0"/>
          <a:chOff x="0" y="0"/>
          <a:chExt cx="0" cy="0"/>
        </a:xfrm>
      </p:grpSpPr>
      <p:pic>
        <p:nvPicPr>
          <p:cNvPr id="2" name="Picture 13" descr="Kinois Lady Red.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15"/>
          <p:cNvSpPr>
            <a:spLocks noChangeArrowheads="1"/>
          </p:cNvSpPr>
          <p:nvPr/>
        </p:nvSpPr>
        <p:spPr bwMode="auto">
          <a:xfrm>
            <a:off x="11986848" y="1827214"/>
            <a:ext cx="205153" cy="3590925"/>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83969" tIns="41985" rIns="83969" bIns="41985" anchor="ctr"/>
          <a:lstStyle/>
          <a:p>
            <a:endParaRPr lang="en-GB" sz="1800" noProof="0"/>
          </a:p>
        </p:txBody>
      </p:sp>
      <p:sp>
        <p:nvSpPr>
          <p:cNvPr id="8" name="Rectangle 16"/>
          <p:cNvSpPr>
            <a:spLocks noChangeArrowheads="1"/>
          </p:cNvSpPr>
          <p:nvPr/>
        </p:nvSpPr>
        <p:spPr bwMode="auto">
          <a:xfrm>
            <a:off x="0" y="1827214"/>
            <a:ext cx="2667001" cy="3590925"/>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83969" tIns="41985" rIns="83969" bIns="41985" anchor="ctr"/>
          <a:lstStyle/>
          <a:p>
            <a:endParaRPr lang="en-GB" sz="1800" noProof="0"/>
          </a:p>
        </p:txBody>
      </p:sp>
      <p:sp>
        <p:nvSpPr>
          <p:cNvPr id="9" name="Text Box 17"/>
          <p:cNvSpPr txBox="1">
            <a:spLocks noChangeArrowheads="1"/>
          </p:cNvSpPr>
          <p:nvPr/>
        </p:nvSpPr>
        <p:spPr bwMode="auto">
          <a:xfrm>
            <a:off x="408355" y="6592889"/>
            <a:ext cx="1068753" cy="92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042988" eaLnBrk="0" hangingPunct="0">
              <a:defRPr sz="2100">
                <a:solidFill>
                  <a:schemeClr val="tx1"/>
                </a:solidFill>
                <a:latin typeface="Arial" charset="0"/>
                <a:ea typeface="ＭＳ Ｐゴシック" charset="0"/>
                <a:cs typeface="Arial" charset="0"/>
              </a:defRPr>
            </a:lvl1pPr>
            <a:lvl2pPr marL="742950" indent="-285750" defTabSz="1042988" eaLnBrk="0" hangingPunct="0">
              <a:defRPr sz="2100">
                <a:solidFill>
                  <a:schemeClr val="tx1"/>
                </a:solidFill>
                <a:latin typeface="Arial" charset="0"/>
                <a:ea typeface="Arial" charset="0"/>
                <a:cs typeface="Arial" charset="0"/>
              </a:defRPr>
            </a:lvl2pPr>
            <a:lvl3pPr marL="1143000" indent="-228600" defTabSz="1042988" eaLnBrk="0" hangingPunct="0">
              <a:defRPr sz="2100">
                <a:solidFill>
                  <a:schemeClr val="tx1"/>
                </a:solidFill>
                <a:latin typeface="Arial" charset="0"/>
                <a:ea typeface="Arial" charset="0"/>
                <a:cs typeface="Arial" charset="0"/>
              </a:defRPr>
            </a:lvl3pPr>
            <a:lvl4pPr marL="1600200" indent="-228600" defTabSz="1042988" eaLnBrk="0" hangingPunct="0">
              <a:defRPr sz="2100">
                <a:solidFill>
                  <a:schemeClr val="tx1"/>
                </a:solidFill>
                <a:latin typeface="Arial" charset="0"/>
                <a:ea typeface="Arial" charset="0"/>
                <a:cs typeface="Arial" charset="0"/>
              </a:defRPr>
            </a:lvl4pPr>
            <a:lvl5pPr marL="2057400" indent="-228600" defTabSz="1042988" eaLnBrk="0" hangingPunct="0">
              <a:defRPr sz="2100">
                <a:solidFill>
                  <a:schemeClr val="tx1"/>
                </a:solidFill>
                <a:latin typeface="Arial" charset="0"/>
                <a:ea typeface="Arial" charset="0"/>
                <a:cs typeface="Arial" charset="0"/>
              </a:defRPr>
            </a:lvl5pPr>
            <a:lvl6pPr marL="2514600" indent="-228600" defTabSz="1042988" eaLnBrk="0" fontAlgn="base" hangingPunct="0">
              <a:spcBef>
                <a:spcPct val="0"/>
              </a:spcBef>
              <a:spcAft>
                <a:spcPct val="0"/>
              </a:spcAft>
              <a:defRPr sz="2100">
                <a:solidFill>
                  <a:schemeClr val="tx1"/>
                </a:solidFill>
                <a:latin typeface="Arial" charset="0"/>
                <a:ea typeface="Arial" charset="0"/>
                <a:cs typeface="Arial" charset="0"/>
              </a:defRPr>
            </a:lvl6pPr>
            <a:lvl7pPr marL="2971800" indent="-228600" defTabSz="1042988" eaLnBrk="0" fontAlgn="base" hangingPunct="0">
              <a:spcBef>
                <a:spcPct val="0"/>
              </a:spcBef>
              <a:spcAft>
                <a:spcPct val="0"/>
              </a:spcAft>
              <a:defRPr sz="2100">
                <a:solidFill>
                  <a:schemeClr val="tx1"/>
                </a:solidFill>
                <a:latin typeface="Arial" charset="0"/>
                <a:ea typeface="Arial" charset="0"/>
                <a:cs typeface="Arial" charset="0"/>
              </a:defRPr>
            </a:lvl7pPr>
            <a:lvl8pPr marL="3429000" indent="-228600" defTabSz="1042988" eaLnBrk="0" fontAlgn="base" hangingPunct="0">
              <a:spcBef>
                <a:spcPct val="0"/>
              </a:spcBef>
              <a:spcAft>
                <a:spcPct val="0"/>
              </a:spcAft>
              <a:defRPr sz="2100">
                <a:solidFill>
                  <a:schemeClr val="tx1"/>
                </a:solidFill>
                <a:latin typeface="Arial" charset="0"/>
                <a:ea typeface="Arial" charset="0"/>
                <a:cs typeface="Arial" charset="0"/>
              </a:defRPr>
            </a:lvl8pPr>
            <a:lvl9pPr marL="3886200" indent="-228600" defTabSz="1042988" eaLnBrk="0" fontAlgn="base" hangingPunct="0">
              <a:spcBef>
                <a:spcPct val="0"/>
              </a:spcBef>
              <a:spcAft>
                <a:spcPct val="0"/>
              </a:spcAft>
              <a:defRPr sz="2100">
                <a:solidFill>
                  <a:schemeClr val="tx1"/>
                </a:solidFill>
                <a:latin typeface="Arial" charset="0"/>
                <a:ea typeface="Arial" charset="0"/>
                <a:cs typeface="Arial" charset="0"/>
              </a:defRPr>
            </a:lvl9pPr>
          </a:lstStyle>
          <a:p>
            <a:pPr eaLnBrk="1" hangingPunct="1">
              <a:spcBef>
                <a:spcPct val="50000"/>
              </a:spcBef>
              <a:defRPr/>
            </a:pPr>
            <a:r>
              <a:rPr lang="en-GB" sz="600" noProof="0" smtClean="0">
                <a:solidFill>
                  <a:schemeClr val="bg1"/>
                </a:solidFill>
              </a:rPr>
              <a:t>© Fairtrade 2011</a:t>
            </a:r>
          </a:p>
        </p:txBody>
      </p:sp>
      <p:pic>
        <p:nvPicPr>
          <p:cNvPr id="10" name="Picture 14" descr="FFBM_INT_VERT_RGB_POSnew.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7524" y="5710239"/>
            <a:ext cx="926123" cy="898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Text Placeholder 17"/>
          <p:cNvSpPr>
            <a:spLocks noGrp="1"/>
          </p:cNvSpPr>
          <p:nvPr>
            <p:ph type="body" sz="quarter" idx="11" hasCustomPrompt="1"/>
          </p:nvPr>
        </p:nvSpPr>
        <p:spPr>
          <a:xfrm>
            <a:off x="2922954" y="1778000"/>
            <a:ext cx="6783754" cy="2324100"/>
          </a:xfrm>
          <a:prstGeom prst="rect">
            <a:avLst/>
          </a:prstGeom>
        </p:spPr>
        <p:txBody>
          <a:bodyPr vert="horz"/>
          <a:lstStyle>
            <a:lvl1pPr marL="0" indent="0">
              <a:lnSpc>
                <a:spcPts val="5510"/>
              </a:lnSpc>
              <a:spcAft>
                <a:spcPts val="0"/>
              </a:spcAft>
              <a:buNone/>
              <a:defRPr sz="5500" baseline="0">
                <a:solidFill>
                  <a:srgbClr val="FFFFFF"/>
                </a:solidFill>
              </a:defRPr>
            </a:lvl1pPr>
          </a:lstStyle>
          <a:p>
            <a:pPr eaLnBrk="1" hangingPunct="1">
              <a:defRPr/>
            </a:pPr>
            <a:r>
              <a:rPr lang="en-GB" noProof="0" smtClean="0">
                <a:latin typeface="Arial" charset="0"/>
                <a:cs typeface="Arial" charset="0"/>
              </a:rPr>
              <a:t>Section Title Light Colour image</a:t>
            </a:r>
            <a:endParaRPr lang="en-GB" noProof="0">
              <a:latin typeface="Arial" charset="0"/>
              <a:cs typeface="Arial" charset="0"/>
            </a:endParaRPr>
          </a:p>
        </p:txBody>
      </p:sp>
      <p:sp>
        <p:nvSpPr>
          <p:cNvPr id="12" name="Text Placeholder 12"/>
          <p:cNvSpPr>
            <a:spLocks noGrp="1"/>
          </p:cNvSpPr>
          <p:nvPr>
            <p:ph type="body" sz="quarter" idx="13" hasCustomPrompt="1"/>
          </p:nvPr>
        </p:nvSpPr>
        <p:spPr>
          <a:xfrm>
            <a:off x="2936631" y="4172211"/>
            <a:ext cx="6794281" cy="593725"/>
          </a:xfrm>
          <a:prstGeom prst="rect">
            <a:avLst/>
          </a:prstGeom>
        </p:spPr>
        <p:txBody>
          <a:bodyPr vert="horz"/>
          <a:lstStyle>
            <a:lvl1pPr marL="0" indent="0">
              <a:buNone/>
              <a:defRPr sz="2800" b="1">
                <a:solidFill>
                  <a:srgbClr val="FFFFFF"/>
                </a:solidFill>
              </a:defRPr>
            </a:lvl1pPr>
            <a:lvl2pPr>
              <a:defRPr sz="2000" b="0"/>
            </a:lvl2pPr>
            <a:lvl3pPr>
              <a:defRPr sz="2000" b="0"/>
            </a:lvl3pPr>
            <a:lvl4pPr>
              <a:defRPr sz="2000" b="0"/>
            </a:lvl4pPr>
            <a:lvl5pPr>
              <a:defRPr sz="2000" b="0"/>
            </a:lvl5pPr>
          </a:lstStyle>
          <a:p>
            <a:pPr lvl="0"/>
            <a:r>
              <a:rPr lang="en-GB" noProof="0" smtClean="0"/>
              <a:t>Sub title underneath</a:t>
            </a:r>
            <a:endParaRPr lang="en-GB" noProof="0"/>
          </a:p>
        </p:txBody>
      </p:sp>
      <p:sp>
        <p:nvSpPr>
          <p:cNvPr id="13" name="Text Placeholder 15"/>
          <p:cNvSpPr>
            <a:spLocks noGrp="1"/>
          </p:cNvSpPr>
          <p:nvPr>
            <p:ph type="body" sz="quarter" idx="14" hasCustomPrompt="1"/>
          </p:nvPr>
        </p:nvSpPr>
        <p:spPr>
          <a:xfrm>
            <a:off x="2950504" y="5105093"/>
            <a:ext cx="2897553" cy="541338"/>
          </a:xfrm>
          <a:prstGeom prst="rect">
            <a:avLst/>
          </a:prstGeom>
        </p:spPr>
        <p:txBody>
          <a:bodyPr vert="horz"/>
          <a:lstStyle>
            <a:lvl1pPr marL="0" indent="0">
              <a:buNone/>
              <a:defRPr sz="2200" b="0" baseline="0">
                <a:solidFill>
                  <a:srgbClr val="FFFFFF"/>
                </a:solidFill>
              </a:defRPr>
            </a:lvl1pPr>
          </a:lstStyle>
          <a:p>
            <a:pPr lvl="0"/>
            <a:r>
              <a:rPr lang="en-GB" noProof="0" smtClean="0"/>
              <a:t>14 May 2010</a:t>
            </a:r>
            <a:endParaRPr lang="en-GB" noProof="0"/>
          </a:p>
        </p:txBody>
      </p:sp>
    </p:spTree>
    <p:extLst>
      <p:ext uri="{BB962C8B-B14F-4D97-AF65-F5344CB8AC3E}">
        <p14:creationId xmlns:p14="http://schemas.microsoft.com/office/powerpoint/2010/main" val="19367196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ection Header 8">
    <p:spTree>
      <p:nvGrpSpPr>
        <p:cNvPr id="1" name=""/>
        <p:cNvGrpSpPr/>
        <p:nvPr/>
      </p:nvGrpSpPr>
      <p:grpSpPr>
        <a:xfrm>
          <a:off x="0" y="0"/>
          <a:ext cx="0" cy="0"/>
          <a:chOff x="0" y="0"/>
          <a:chExt cx="0" cy="0"/>
        </a:xfrm>
      </p:grpSpPr>
      <p:pic>
        <p:nvPicPr>
          <p:cNvPr id="2" name="Picture 11" descr="Coffee ladies.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08" y="4764"/>
            <a:ext cx="12184185" cy="6853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15"/>
          <p:cNvSpPr>
            <a:spLocks noChangeArrowheads="1"/>
          </p:cNvSpPr>
          <p:nvPr/>
        </p:nvSpPr>
        <p:spPr bwMode="auto">
          <a:xfrm>
            <a:off x="11986848" y="1827214"/>
            <a:ext cx="205153" cy="3590925"/>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83969" tIns="41985" rIns="83969" bIns="41985" anchor="ctr"/>
          <a:lstStyle/>
          <a:p>
            <a:endParaRPr lang="en-GB" sz="1800" noProof="0"/>
          </a:p>
        </p:txBody>
      </p:sp>
      <p:sp>
        <p:nvSpPr>
          <p:cNvPr id="8" name="Rectangle 16"/>
          <p:cNvSpPr>
            <a:spLocks noChangeArrowheads="1"/>
          </p:cNvSpPr>
          <p:nvPr/>
        </p:nvSpPr>
        <p:spPr bwMode="auto">
          <a:xfrm>
            <a:off x="0" y="1827214"/>
            <a:ext cx="2667001" cy="3590925"/>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83969" tIns="41985" rIns="83969" bIns="41985" anchor="ctr"/>
          <a:lstStyle/>
          <a:p>
            <a:endParaRPr lang="en-GB" sz="1800" noProof="0"/>
          </a:p>
        </p:txBody>
      </p:sp>
      <p:sp>
        <p:nvSpPr>
          <p:cNvPr id="9" name="Text Box 17"/>
          <p:cNvSpPr txBox="1">
            <a:spLocks noChangeArrowheads="1"/>
          </p:cNvSpPr>
          <p:nvPr/>
        </p:nvSpPr>
        <p:spPr bwMode="auto">
          <a:xfrm>
            <a:off x="408355" y="6592889"/>
            <a:ext cx="1068753" cy="92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042988" eaLnBrk="0" hangingPunct="0">
              <a:defRPr sz="2100">
                <a:solidFill>
                  <a:schemeClr val="tx1"/>
                </a:solidFill>
                <a:latin typeface="Arial" charset="0"/>
                <a:ea typeface="ＭＳ Ｐゴシック" charset="0"/>
                <a:cs typeface="Arial" charset="0"/>
              </a:defRPr>
            </a:lvl1pPr>
            <a:lvl2pPr marL="742950" indent="-285750" defTabSz="1042988" eaLnBrk="0" hangingPunct="0">
              <a:defRPr sz="2100">
                <a:solidFill>
                  <a:schemeClr val="tx1"/>
                </a:solidFill>
                <a:latin typeface="Arial" charset="0"/>
                <a:ea typeface="Arial" charset="0"/>
                <a:cs typeface="Arial" charset="0"/>
              </a:defRPr>
            </a:lvl2pPr>
            <a:lvl3pPr marL="1143000" indent="-228600" defTabSz="1042988" eaLnBrk="0" hangingPunct="0">
              <a:defRPr sz="2100">
                <a:solidFill>
                  <a:schemeClr val="tx1"/>
                </a:solidFill>
                <a:latin typeface="Arial" charset="0"/>
                <a:ea typeface="Arial" charset="0"/>
                <a:cs typeface="Arial" charset="0"/>
              </a:defRPr>
            </a:lvl3pPr>
            <a:lvl4pPr marL="1600200" indent="-228600" defTabSz="1042988" eaLnBrk="0" hangingPunct="0">
              <a:defRPr sz="2100">
                <a:solidFill>
                  <a:schemeClr val="tx1"/>
                </a:solidFill>
                <a:latin typeface="Arial" charset="0"/>
                <a:ea typeface="Arial" charset="0"/>
                <a:cs typeface="Arial" charset="0"/>
              </a:defRPr>
            </a:lvl4pPr>
            <a:lvl5pPr marL="2057400" indent="-228600" defTabSz="1042988" eaLnBrk="0" hangingPunct="0">
              <a:defRPr sz="2100">
                <a:solidFill>
                  <a:schemeClr val="tx1"/>
                </a:solidFill>
                <a:latin typeface="Arial" charset="0"/>
                <a:ea typeface="Arial" charset="0"/>
                <a:cs typeface="Arial" charset="0"/>
              </a:defRPr>
            </a:lvl5pPr>
            <a:lvl6pPr marL="2514600" indent="-228600" defTabSz="1042988" eaLnBrk="0" fontAlgn="base" hangingPunct="0">
              <a:spcBef>
                <a:spcPct val="0"/>
              </a:spcBef>
              <a:spcAft>
                <a:spcPct val="0"/>
              </a:spcAft>
              <a:defRPr sz="2100">
                <a:solidFill>
                  <a:schemeClr val="tx1"/>
                </a:solidFill>
                <a:latin typeface="Arial" charset="0"/>
                <a:ea typeface="Arial" charset="0"/>
                <a:cs typeface="Arial" charset="0"/>
              </a:defRPr>
            </a:lvl6pPr>
            <a:lvl7pPr marL="2971800" indent="-228600" defTabSz="1042988" eaLnBrk="0" fontAlgn="base" hangingPunct="0">
              <a:spcBef>
                <a:spcPct val="0"/>
              </a:spcBef>
              <a:spcAft>
                <a:spcPct val="0"/>
              </a:spcAft>
              <a:defRPr sz="2100">
                <a:solidFill>
                  <a:schemeClr val="tx1"/>
                </a:solidFill>
                <a:latin typeface="Arial" charset="0"/>
                <a:ea typeface="Arial" charset="0"/>
                <a:cs typeface="Arial" charset="0"/>
              </a:defRPr>
            </a:lvl7pPr>
            <a:lvl8pPr marL="3429000" indent="-228600" defTabSz="1042988" eaLnBrk="0" fontAlgn="base" hangingPunct="0">
              <a:spcBef>
                <a:spcPct val="0"/>
              </a:spcBef>
              <a:spcAft>
                <a:spcPct val="0"/>
              </a:spcAft>
              <a:defRPr sz="2100">
                <a:solidFill>
                  <a:schemeClr val="tx1"/>
                </a:solidFill>
                <a:latin typeface="Arial" charset="0"/>
                <a:ea typeface="Arial" charset="0"/>
                <a:cs typeface="Arial" charset="0"/>
              </a:defRPr>
            </a:lvl8pPr>
            <a:lvl9pPr marL="3886200" indent="-228600" defTabSz="1042988" eaLnBrk="0" fontAlgn="base" hangingPunct="0">
              <a:spcBef>
                <a:spcPct val="0"/>
              </a:spcBef>
              <a:spcAft>
                <a:spcPct val="0"/>
              </a:spcAft>
              <a:defRPr sz="2100">
                <a:solidFill>
                  <a:schemeClr val="tx1"/>
                </a:solidFill>
                <a:latin typeface="Arial" charset="0"/>
                <a:ea typeface="Arial" charset="0"/>
                <a:cs typeface="Arial" charset="0"/>
              </a:defRPr>
            </a:lvl9pPr>
          </a:lstStyle>
          <a:p>
            <a:pPr eaLnBrk="1" hangingPunct="1">
              <a:spcBef>
                <a:spcPct val="50000"/>
              </a:spcBef>
              <a:defRPr/>
            </a:pPr>
            <a:r>
              <a:rPr lang="en-GB" sz="600" noProof="0" smtClean="0">
                <a:solidFill>
                  <a:schemeClr val="bg1"/>
                </a:solidFill>
              </a:rPr>
              <a:t>© Fairtrade 2011</a:t>
            </a:r>
          </a:p>
        </p:txBody>
      </p:sp>
      <p:pic>
        <p:nvPicPr>
          <p:cNvPr id="10" name="Picture 14" descr="FFBM_INT_VERT_RGB_POSnew.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7524" y="5710239"/>
            <a:ext cx="926123" cy="898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Text Placeholder 17"/>
          <p:cNvSpPr>
            <a:spLocks noGrp="1"/>
          </p:cNvSpPr>
          <p:nvPr>
            <p:ph type="body" sz="quarter" idx="11" hasCustomPrompt="1"/>
          </p:nvPr>
        </p:nvSpPr>
        <p:spPr>
          <a:xfrm>
            <a:off x="2922954" y="1778000"/>
            <a:ext cx="6783754" cy="2324100"/>
          </a:xfrm>
          <a:prstGeom prst="rect">
            <a:avLst/>
          </a:prstGeom>
        </p:spPr>
        <p:txBody>
          <a:bodyPr vert="horz"/>
          <a:lstStyle>
            <a:lvl1pPr marL="0" indent="0">
              <a:lnSpc>
                <a:spcPts val="5510"/>
              </a:lnSpc>
              <a:spcAft>
                <a:spcPts val="0"/>
              </a:spcAft>
              <a:buNone/>
              <a:defRPr sz="5500" baseline="0">
                <a:solidFill>
                  <a:srgbClr val="FFFFFF"/>
                </a:solidFill>
              </a:defRPr>
            </a:lvl1pPr>
          </a:lstStyle>
          <a:p>
            <a:pPr eaLnBrk="1" hangingPunct="1">
              <a:defRPr/>
            </a:pPr>
            <a:r>
              <a:rPr lang="en-GB" noProof="0" smtClean="0">
                <a:latin typeface="Arial" charset="0"/>
                <a:cs typeface="Arial" charset="0"/>
              </a:rPr>
              <a:t>Section Title Light Colour image</a:t>
            </a:r>
            <a:endParaRPr lang="en-GB" noProof="0">
              <a:latin typeface="Arial" charset="0"/>
              <a:cs typeface="Arial" charset="0"/>
            </a:endParaRPr>
          </a:p>
        </p:txBody>
      </p:sp>
      <p:sp>
        <p:nvSpPr>
          <p:cNvPr id="12" name="Text Placeholder 12"/>
          <p:cNvSpPr>
            <a:spLocks noGrp="1"/>
          </p:cNvSpPr>
          <p:nvPr>
            <p:ph type="body" sz="quarter" idx="13" hasCustomPrompt="1"/>
          </p:nvPr>
        </p:nvSpPr>
        <p:spPr>
          <a:xfrm>
            <a:off x="2936631" y="4172211"/>
            <a:ext cx="6794281" cy="593725"/>
          </a:xfrm>
          <a:prstGeom prst="rect">
            <a:avLst/>
          </a:prstGeom>
        </p:spPr>
        <p:txBody>
          <a:bodyPr vert="horz"/>
          <a:lstStyle>
            <a:lvl1pPr marL="0" indent="0">
              <a:buNone/>
              <a:defRPr sz="2800" b="1">
                <a:solidFill>
                  <a:srgbClr val="FFFFFF"/>
                </a:solidFill>
              </a:defRPr>
            </a:lvl1pPr>
            <a:lvl2pPr>
              <a:defRPr sz="2000" b="0"/>
            </a:lvl2pPr>
            <a:lvl3pPr>
              <a:defRPr sz="2000" b="0"/>
            </a:lvl3pPr>
            <a:lvl4pPr>
              <a:defRPr sz="2000" b="0"/>
            </a:lvl4pPr>
            <a:lvl5pPr>
              <a:defRPr sz="2000" b="0"/>
            </a:lvl5pPr>
          </a:lstStyle>
          <a:p>
            <a:pPr lvl="0"/>
            <a:r>
              <a:rPr lang="en-GB" noProof="0" smtClean="0"/>
              <a:t>Sub title underneath</a:t>
            </a:r>
            <a:endParaRPr lang="en-GB" noProof="0"/>
          </a:p>
        </p:txBody>
      </p:sp>
      <p:sp>
        <p:nvSpPr>
          <p:cNvPr id="13" name="Text Placeholder 15"/>
          <p:cNvSpPr>
            <a:spLocks noGrp="1"/>
          </p:cNvSpPr>
          <p:nvPr>
            <p:ph type="body" sz="quarter" idx="14" hasCustomPrompt="1"/>
          </p:nvPr>
        </p:nvSpPr>
        <p:spPr>
          <a:xfrm>
            <a:off x="2950504" y="5105093"/>
            <a:ext cx="2897553" cy="541338"/>
          </a:xfrm>
          <a:prstGeom prst="rect">
            <a:avLst/>
          </a:prstGeom>
        </p:spPr>
        <p:txBody>
          <a:bodyPr vert="horz"/>
          <a:lstStyle>
            <a:lvl1pPr marL="0" indent="0">
              <a:buNone/>
              <a:defRPr sz="2200" b="0" baseline="0">
                <a:solidFill>
                  <a:srgbClr val="FFFFFF"/>
                </a:solidFill>
              </a:defRPr>
            </a:lvl1pPr>
          </a:lstStyle>
          <a:p>
            <a:pPr lvl="0"/>
            <a:r>
              <a:rPr lang="en-GB" noProof="0" smtClean="0"/>
              <a:t>14 May 2010</a:t>
            </a:r>
            <a:endParaRPr lang="en-GB" noProof="0"/>
          </a:p>
        </p:txBody>
      </p:sp>
    </p:spTree>
    <p:extLst>
      <p:ext uri="{BB962C8B-B14F-4D97-AF65-F5344CB8AC3E}">
        <p14:creationId xmlns:p14="http://schemas.microsoft.com/office/powerpoint/2010/main" val="17817874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ection Header 9">
    <p:spTree>
      <p:nvGrpSpPr>
        <p:cNvPr id="1" name=""/>
        <p:cNvGrpSpPr/>
        <p:nvPr/>
      </p:nvGrpSpPr>
      <p:grpSpPr>
        <a:xfrm>
          <a:off x="0" y="0"/>
          <a:ext cx="0" cy="0"/>
          <a:chOff x="0" y="0"/>
          <a:chExt cx="0" cy="0"/>
        </a:xfrm>
      </p:grpSpPr>
      <p:pic>
        <p:nvPicPr>
          <p:cNvPr id="2" name="Picture 11" descr="Tea Malawi Green.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15"/>
          <p:cNvSpPr>
            <a:spLocks noChangeArrowheads="1"/>
          </p:cNvSpPr>
          <p:nvPr/>
        </p:nvSpPr>
        <p:spPr bwMode="auto">
          <a:xfrm>
            <a:off x="11986848" y="1827214"/>
            <a:ext cx="205153" cy="3590925"/>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83969" tIns="41985" rIns="83969" bIns="41985" anchor="ctr"/>
          <a:lstStyle/>
          <a:p>
            <a:endParaRPr lang="en-GB" sz="1800" noProof="0"/>
          </a:p>
        </p:txBody>
      </p:sp>
      <p:sp>
        <p:nvSpPr>
          <p:cNvPr id="8" name="Rectangle 16"/>
          <p:cNvSpPr>
            <a:spLocks noChangeArrowheads="1"/>
          </p:cNvSpPr>
          <p:nvPr/>
        </p:nvSpPr>
        <p:spPr bwMode="auto">
          <a:xfrm>
            <a:off x="0" y="1827214"/>
            <a:ext cx="2667001" cy="3590925"/>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83969" tIns="41985" rIns="83969" bIns="41985" anchor="ctr"/>
          <a:lstStyle/>
          <a:p>
            <a:endParaRPr lang="en-GB" sz="1800" noProof="0"/>
          </a:p>
        </p:txBody>
      </p:sp>
      <p:sp>
        <p:nvSpPr>
          <p:cNvPr id="9" name="Text Box 17"/>
          <p:cNvSpPr txBox="1">
            <a:spLocks noChangeArrowheads="1"/>
          </p:cNvSpPr>
          <p:nvPr/>
        </p:nvSpPr>
        <p:spPr bwMode="auto">
          <a:xfrm>
            <a:off x="408355" y="6592889"/>
            <a:ext cx="1068753" cy="92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042988" eaLnBrk="0" hangingPunct="0">
              <a:defRPr sz="2100">
                <a:solidFill>
                  <a:schemeClr val="tx1"/>
                </a:solidFill>
                <a:latin typeface="Arial" charset="0"/>
                <a:ea typeface="ＭＳ Ｐゴシック" charset="0"/>
                <a:cs typeface="Arial" charset="0"/>
              </a:defRPr>
            </a:lvl1pPr>
            <a:lvl2pPr marL="742950" indent="-285750" defTabSz="1042988" eaLnBrk="0" hangingPunct="0">
              <a:defRPr sz="2100">
                <a:solidFill>
                  <a:schemeClr val="tx1"/>
                </a:solidFill>
                <a:latin typeface="Arial" charset="0"/>
                <a:ea typeface="Arial" charset="0"/>
                <a:cs typeface="Arial" charset="0"/>
              </a:defRPr>
            </a:lvl2pPr>
            <a:lvl3pPr marL="1143000" indent="-228600" defTabSz="1042988" eaLnBrk="0" hangingPunct="0">
              <a:defRPr sz="2100">
                <a:solidFill>
                  <a:schemeClr val="tx1"/>
                </a:solidFill>
                <a:latin typeface="Arial" charset="0"/>
                <a:ea typeface="Arial" charset="0"/>
                <a:cs typeface="Arial" charset="0"/>
              </a:defRPr>
            </a:lvl3pPr>
            <a:lvl4pPr marL="1600200" indent="-228600" defTabSz="1042988" eaLnBrk="0" hangingPunct="0">
              <a:defRPr sz="2100">
                <a:solidFill>
                  <a:schemeClr val="tx1"/>
                </a:solidFill>
                <a:latin typeface="Arial" charset="0"/>
                <a:ea typeface="Arial" charset="0"/>
                <a:cs typeface="Arial" charset="0"/>
              </a:defRPr>
            </a:lvl4pPr>
            <a:lvl5pPr marL="2057400" indent="-228600" defTabSz="1042988" eaLnBrk="0" hangingPunct="0">
              <a:defRPr sz="2100">
                <a:solidFill>
                  <a:schemeClr val="tx1"/>
                </a:solidFill>
                <a:latin typeface="Arial" charset="0"/>
                <a:ea typeface="Arial" charset="0"/>
                <a:cs typeface="Arial" charset="0"/>
              </a:defRPr>
            </a:lvl5pPr>
            <a:lvl6pPr marL="2514600" indent="-228600" defTabSz="1042988" eaLnBrk="0" fontAlgn="base" hangingPunct="0">
              <a:spcBef>
                <a:spcPct val="0"/>
              </a:spcBef>
              <a:spcAft>
                <a:spcPct val="0"/>
              </a:spcAft>
              <a:defRPr sz="2100">
                <a:solidFill>
                  <a:schemeClr val="tx1"/>
                </a:solidFill>
                <a:latin typeface="Arial" charset="0"/>
                <a:ea typeface="Arial" charset="0"/>
                <a:cs typeface="Arial" charset="0"/>
              </a:defRPr>
            </a:lvl6pPr>
            <a:lvl7pPr marL="2971800" indent="-228600" defTabSz="1042988" eaLnBrk="0" fontAlgn="base" hangingPunct="0">
              <a:spcBef>
                <a:spcPct val="0"/>
              </a:spcBef>
              <a:spcAft>
                <a:spcPct val="0"/>
              </a:spcAft>
              <a:defRPr sz="2100">
                <a:solidFill>
                  <a:schemeClr val="tx1"/>
                </a:solidFill>
                <a:latin typeface="Arial" charset="0"/>
                <a:ea typeface="Arial" charset="0"/>
                <a:cs typeface="Arial" charset="0"/>
              </a:defRPr>
            </a:lvl7pPr>
            <a:lvl8pPr marL="3429000" indent="-228600" defTabSz="1042988" eaLnBrk="0" fontAlgn="base" hangingPunct="0">
              <a:spcBef>
                <a:spcPct val="0"/>
              </a:spcBef>
              <a:spcAft>
                <a:spcPct val="0"/>
              </a:spcAft>
              <a:defRPr sz="2100">
                <a:solidFill>
                  <a:schemeClr val="tx1"/>
                </a:solidFill>
                <a:latin typeface="Arial" charset="0"/>
                <a:ea typeface="Arial" charset="0"/>
                <a:cs typeface="Arial" charset="0"/>
              </a:defRPr>
            </a:lvl8pPr>
            <a:lvl9pPr marL="3886200" indent="-228600" defTabSz="1042988" eaLnBrk="0" fontAlgn="base" hangingPunct="0">
              <a:spcBef>
                <a:spcPct val="0"/>
              </a:spcBef>
              <a:spcAft>
                <a:spcPct val="0"/>
              </a:spcAft>
              <a:defRPr sz="2100">
                <a:solidFill>
                  <a:schemeClr val="tx1"/>
                </a:solidFill>
                <a:latin typeface="Arial" charset="0"/>
                <a:ea typeface="Arial" charset="0"/>
                <a:cs typeface="Arial" charset="0"/>
              </a:defRPr>
            </a:lvl9pPr>
          </a:lstStyle>
          <a:p>
            <a:pPr eaLnBrk="1" hangingPunct="1">
              <a:spcBef>
                <a:spcPct val="50000"/>
              </a:spcBef>
              <a:defRPr/>
            </a:pPr>
            <a:r>
              <a:rPr lang="en-GB" sz="600" noProof="0" smtClean="0">
                <a:solidFill>
                  <a:schemeClr val="bg1"/>
                </a:solidFill>
              </a:rPr>
              <a:t>© Fairtrade 2011</a:t>
            </a:r>
          </a:p>
        </p:txBody>
      </p:sp>
      <p:pic>
        <p:nvPicPr>
          <p:cNvPr id="10" name="Picture 14" descr="FFBM_INT_VERT_RGB_POSnew.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7524" y="5710239"/>
            <a:ext cx="926123" cy="898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Text Placeholder 17"/>
          <p:cNvSpPr>
            <a:spLocks noGrp="1"/>
          </p:cNvSpPr>
          <p:nvPr>
            <p:ph type="body" sz="quarter" idx="11" hasCustomPrompt="1"/>
          </p:nvPr>
        </p:nvSpPr>
        <p:spPr>
          <a:xfrm>
            <a:off x="2922954" y="1778000"/>
            <a:ext cx="6783754" cy="2324100"/>
          </a:xfrm>
          <a:prstGeom prst="rect">
            <a:avLst/>
          </a:prstGeom>
        </p:spPr>
        <p:txBody>
          <a:bodyPr vert="horz"/>
          <a:lstStyle>
            <a:lvl1pPr marL="0" indent="0">
              <a:lnSpc>
                <a:spcPts val="5510"/>
              </a:lnSpc>
              <a:spcAft>
                <a:spcPts val="0"/>
              </a:spcAft>
              <a:buNone/>
              <a:defRPr sz="5500" baseline="0">
                <a:solidFill>
                  <a:srgbClr val="FFFFFF"/>
                </a:solidFill>
              </a:defRPr>
            </a:lvl1pPr>
          </a:lstStyle>
          <a:p>
            <a:pPr eaLnBrk="1" hangingPunct="1">
              <a:defRPr/>
            </a:pPr>
            <a:r>
              <a:rPr lang="en-GB" noProof="0" smtClean="0">
                <a:latin typeface="Arial" charset="0"/>
                <a:cs typeface="Arial" charset="0"/>
              </a:rPr>
              <a:t>Section Title Light Colour image</a:t>
            </a:r>
            <a:endParaRPr lang="en-GB" noProof="0">
              <a:latin typeface="Arial" charset="0"/>
              <a:cs typeface="Arial" charset="0"/>
            </a:endParaRPr>
          </a:p>
        </p:txBody>
      </p:sp>
      <p:sp>
        <p:nvSpPr>
          <p:cNvPr id="12" name="Text Placeholder 12"/>
          <p:cNvSpPr>
            <a:spLocks noGrp="1"/>
          </p:cNvSpPr>
          <p:nvPr>
            <p:ph type="body" sz="quarter" idx="13" hasCustomPrompt="1"/>
          </p:nvPr>
        </p:nvSpPr>
        <p:spPr>
          <a:xfrm>
            <a:off x="2936631" y="4172211"/>
            <a:ext cx="6794281" cy="593725"/>
          </a:xfrm>
          <a:prstGeom prst="rect">
            <a:avLst/>
          </a:prstGeom>
        </p:spPr>
        <p:txBody>
          <a:bodyPr vert="horz"/>
          <a:lstStyle>
            <a:lvl1pPr marL="0" indent="0">
              <a:buNone/>
              <a:defRPr sz="2800" b="1">
                <a:solidFill>
                  <a:srgbClr val="FFFFFF"/>
                </a:solidFill>
              </a:defRPr>
            </a:lvl1pPr>
            <a:lvl2pPr>
              <a:defRPr sz="2000" b="0"/>
            </a:lvl2pPr>
            <a:lvl3pPr>
              <a:defRPr sz="2000" b="0"/>
            </a:lvl3pPr>
            <a:lvl4pPr>
              <a:defRPr sz="2000" b="0"/>
            </a:lvl4pPr>
            <a:lvl5pPr>
              <a:defRPr sz="2000" b="0"/>
            </a:lvl5pPr>
          </a:lstStyle>
          <a:p>
            <a:pPr lvl="0"/>
            <a:r>
              <a:rPr lang="en-GB" noProof="0" smtClean="0"/>
              <a:t>Sub title underneath</a:t>
            </a:r>
            <a:endParaRPr lang="en-GB" noProof="0"/>
          </a:p>
        </p:txBody>
      </p:sp>
      <p:sp>
        <p:nvSpPr>
          <p:cNvPr id="13" name="Text Placeholder 15"/>
          <p:cNvSpPr>
            <a:spLocks noGrp="1"/>
          </p:cNvSpPr>
          <p:nvPr>
            <p:ph type="body" sz="quarter" idx="14" hasCustomPrompt="1"/>
          </p:nvPr>
        </p:nvSpPr>
        <p:spPr>
          <a:xfrm>
            <a:off x="2950504" y="5105093"/>
            <a:ext cx="2897553" cy="541338"/>
          </a:xfrm>
          <a:prstGeom prst="rect">
            <a:avLst/>
          </a:prstGeom>
        </p:spPr>
        <p:txBody>
          <a:bodyPr vert="horz"/>
          <a:lstStyle>
            <a:lvl1pPr marL="0" indent="0">
              <a:buNone/>
              <a:defRPr sz="2200" b="0" baseline="0">
                <a:solidFill>
                  <a:srgbClr val="FFFFFF"/>
                </a:solidFill>
              </a:defRPr>
            </a:lvl1pPr>
          </a:lstStyle>
          <a:p>
            <a:pPr lvl="0"/>
            <a:r>
              <a:rPr lang="en-GB" noProof="0" smtClean="0"/>
              <a:t>14 May 2010</a:t>
            </a:r>
            <a:endParaRPr lang="en-GB" noProof="0"/>
          </a:p>
        </p:txBody>
      </p:sp>
    </p:spTree>
    <p:extLst>
      <p:ext uri="{BB962C8B-B14F-4D97-AF65-F5344CB8AC3E}">
        <p14:creationId xmlns:p14="http://schemas.microsoft.com/office/powerpoint/2010/main" val="39524290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ection Header 10">
    <p:spTree>
      <p:nvGrpSpPr>
        <p:cNvPr id="1" name=""/>
        <p:cNvGrpSpPr/>
        <p:nvPr/>
      </p:nvGrpSpPr>
      <p:grpSpPr>
        <a:xfrm>
          <a:off x="0" y="0"/>
          <a:ext cx="0" cy="0"/>
          <a:chOff x="0" y="0"/>
          <a:chExt cx="0" cy="0"/>
        </a:xfrm>
      </p:grpSpPr>
      <p:pic>
        <p:nvPicPr>
          <p:cNvPr id="2" name="Picture 11" descr="Coffee Brown.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24" y="0"/>
            <a:ext cx="12180277"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15"/>
          <p:cNvSpPr>
            <a:spLocks noChangeArrowheads="1"/>
          </p:cNvSpPr>
          <p:nvPr/>
        </p:nvSpPr>
        <p:spPr bwMode="auto">
          <a:xfrm>
            <a:off x="11986848" y="1827214"/>
            <a:ext cx="205153" cy="3590925"/>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83969" tIns="41985" rIns="83969" bIns="41985" anchor="ctr"/>
          <a:lstStyle/>
          <a:p>
            <a:endParaRPr lang="en-GB" sz="1800" noProof="0"/>
          </a:p>
        </p:txBody>
      </p:sp>
      <p:sp>
        <p:nvSpPr>
          <p:cNvPr id="8" name="Rectangle 16"/>
          <p:cNvSpPr>
            <a:spLocks noChangeArrowheads="1"/>
          </p:cNvSpPr>
          <p:nvPr/>
        </p:nvSpPr>
        <p:spPr bwMode="auto">
          <a:xfrm>
            <a:off x="0" y="1827214"/>
            <a:ext cx="2667001" cy="3590925"/>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83969" tIns="41985" rIns="83969" bIns="41985" anchor="ctr"/>
          <a:lstStyle/>
          <a:p>
            <a:endParaRPr lang="en-GB" sz="1800" noProof="0"/>
          </a:p>
        </p:txBody>
      </p:sp>
      <p:sp>
        <p:nvSpPr>
          <p:cNvPr id="9" name="Text Box 17"/>
          <p:cNvSpPr txBox="1">
            <a:spLocks noChangeArrowheads="1"/>
          </p:cNvSpPr>
          <p:nvPr/>
        </p:nvSpPr>
        <p:spPr bwMode="auto">
          <a:xfrm>
            <a:off x="408355" y="6592889"/>
            <a:ext cx="1068753" cy="92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042988" eaLnBrk="0" hangingPunct="0">
              <a:defRPr sz="2100">
                <a:solidFill>
                  <a:schemeClr val="tx1"/>
                </a:solidFill>
                <a:latin typeface="Arial" charset="0"/>
                <a:ea typeface="ＭＳ Ｐゴシック" charset="0"/>
                <a:cs typeface="Arial" charset="0"/>
              </a:defRPr>
            </a:lvl1pPr>
            <a:lvl2pPr marL="742950" indent="-285750" defTabSz="1042988" eaLnBrk="0" hangingPunct="0">
              <a:defRPr sz="2100">
                <a:solidFill>
                  <a:schemeClr val="tx1"/>
                </a:solidFill>
                <a:latin typeface="Arial" charset="0"/>
                <a:ea typeface="Arial" charset="0"/>
                <a:cs typeface="Arial" charset="0"/>
              </a:defRPr>
            </a:lvl2pPr>
            <a:lvl3pPr marL="1143000" indent="-228600" defTabSz="1042988" eaLnBrk="0" hangingPunct="0">
              <a:defRPr sz="2100">
                <a:solidFill>
                  <a:schemeClr val="tx1"/>
                </a:solidFill>
                <a:latin typeface="Arial" charset="0"/>
                <a:ea typeface="Arial" charset="0"/>
                <a:cs typeface="Arial" charset="0"/>
              </a:defRPr>
            </a:lvl3pPr>
            <a:lvl4pPr marL="1600200" indent="-228600" defTabSz="1042988" eaLnBrk="0" hangingPunct="0">
              <a:defRPr sz="2100">
                <a:solidFill>
                  <a:schemeClr val="tx1"/>
                </a:solidFill>
                <a:latin typeface="Arial" charset="0"/>
                <a:ea typeface="Arial" charset="0"/>
                <a:cs typeface="Arial" charset="0"/>
              </a:defRPr>
            </a:lvl4pPr>
            <a:lvl5pPr marL="2057400" indent="-228600" defTabSz="1042988" eaLnBrk="0" hangingPunct="0">
              <a:defRPr sz="2100">
                <a:solidFill>
                  <a:schemeClr val="tx1"/>
                </a:solidFill>
                <a:latin typeface="Arial" charset="0"/>
                <a:ea typeface="Arial" charset="0"/>
                <a:cs typeface="Arial" charset="0"/>
              </a:defRPr>
            </a:lvl5pPr>
            <a:lvl6pPr marL="2514600" indent="-228600" defTabSz="1042988" eaLnBrk="0" fontAlgn="base" hangingPunct="0">
              <a:spcBef>
                <a:spcPct val="0"/>
              </a:spcBef>
              <a:spcAft>
                <a:spcPct val="0"/>
              </a:spcAft>
              <a:defRPr sz="2100">
                <a:solidFill>
                  <a:schemeClr val="tx1"/>
                </a:solidFill>
                <a:latin typeface="Arial" charset="0"/>
                <a:ea typeface="Arial" charset="0"/>
                <a:cs typeface="Arial" charset="0"/>
              </a:defRPr>
            </a:lvl6pPr>
            <a:lvl7pPr marL="2971800" indent="-228600" defTabSz="1042988" eaLnBrk="0" fontAlgn="base" hangingPunct="0">
              <a:spcBef>
                <a:spcPct val="0"/>
              </a:spcBef>
              <a:spcAft>
                <a:spcPct val="0"/>
              </a:spcAft>
              <a:defRPr sz="2100">
                <a:solidFill>
                  <a:schemeClr val="tx1"/>
                </a:solidFill>
                <a:latin typeface="Arial" charset="0"/>
                <a:ea typeface="Arial" charset="0"/>
                <a:cs typeface="Arial" charset="0"/>
              </a:defRPr>
            </a:lvl7pPr>
            <a:lvl8pPr marL="3429000" indent="-228600" defTabSz="1042988" eaLnBrk="0" fontAlgn="base" hangingPunct="0">
              <a:spcBef>
                <a:spcPct val="0"/>
              </a:spcBef>
              <a:spcAft>
                <a:spcPct val="0"/>
              </a:spcAft>
              <a:defRPr sz="2100">
                <a:solidFill>
                  <a:schemeClr val="tx1"/>
                </a:solidFill>
                <a:latin typeface="Arial" charset="0"/>
                <a:ea typeface="Arial" charset="0"/>
                <a:cs typeface="Arial" charset="0"/>
              </a:defRPr>
            </a:lvl8pPr>
            <a:lvl9pPr marL="3886200" indent="-228600" defTabSz="1042988" eaLnBrk="0" fontAlgn="base" hangingPunct="0">
              <a:spcBef>
                <a:spcPct val="0"/>
              </a:spcBef>
              <a:spcAft>
                <a:spcPct val="0"/>
              </a:spcAft>
              <a:defRPr sz="2100">
                <a:solidFill>
                  <a:schemeClr val="tx1"/>
                </a:solidFill>
                <a:latin typeface="Arial" charset="0"/>
                <a:ea typeface="Arial" charset="0"/>
                <a:cs typeface="Arial" charset="0"/>
              </a:defRPr>
            </a:lvl9pPr>
          </a:lstStyle>
          <a:p>
            <a:pPr eaLnBrk="1" hangingPunct="1">
              <a:spcBef>
                <a:spcPct val="50000"/>
              </a:spcBef>
              <a:defRPr/>
            </a:pPr>
            <a:r>
              <a:rPr lang="en-GB" sz="600" noProof="0" smtClean="0">
                <a:solidFill>
                  <a:schemeClr val="bg1"/>
                </a:solidFill>
              </a:rPr>
              <a:t>© Fairtrade 2011</a:t>
            </a:r>
          </a:p>
        </p:txBody>
      </p:sp>
      <p:pic>
        <p:nvPicPr>
          <p:cNvPr id="10" name="Picture 14" descr="FFBM_INT_VERT_RGB_POSnew.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7524" y="5710239"/>
            <a:ext cx="926123" cy="898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Text Placeholder 17"/>
          <p:cNvSpPr>
            <a:spLocks noGrp="1"/>
          </p:cNvSpPr>
          <p:nvPr>
            <p:ph type="body" sz="quarter" idx="11" hasCustomPrompt="1"/>
          </p:nvPr>
        </p:nvSpPr>
        <p:spPr>
          <a:xfrm>
            <a:off x="2922954" y="1778000"/>
            <a:ext cx="6783754" cy="2324100"/>
          </a:xfrm>
          <a:prstGeom prst="rect">
            <a:avLst/>
          </a:prstGeom>
        </p:spPr>
        <p:txBody>
          <a:bodyPr vert="horz"/>
          <a:lstStyle>
            <a:lvl1pPr marL="0" indent="0">
              <a:lnSpc>
                <a:spcPts val="5510"/>
              </a:lnSpc>
              <a:spcAft>
                <a:spcPts val="0"/>
              </a:spcAft>
              <a:buNone/>
              <a:defRPr sz="5500" baseline="0">
                <a:solidFill>
                  <a:srgbClr val="FFFFFF"/>
                </a:solidFill>
              </a:defRPr>
            </a:lvl1pPr>
          </a:lstStyle>
          <a:p>
            <a:pPr eaLnBrk="1" hangingPunct="1">
              <a:defRPr/>
            </a:pPr>
            <a:r>
              <a:rPr lang="en-GB" noProof="0" smtClean="0">
                <a:latin typeface="Arial" charset="0"/>
                <a:cs typeface="Arial" charset="0"/>
              </a:rPr>
              <a:t>Section Title Light Colour image</a:t>
            </a:r>
            <a:endParaRPr lang="en-GB" noProof="0">
              <a:latin typeface="Arial" charset="0"/>
              <a:cs typeface="Arial" charset="0"/>
            </a:endParaRPr>
          </a:p>
        </p:txBody>
      </p:sp>
      <p:sp>
        <p:nvSpPr>
          <p:cNvPr id="12" name="Text Placeholder 12"/>
          <p:cNvSpPr>
            <a:spLocks noGrp="1"/>
          </p:cNvSpPr>
          <p:nvPr>
            <p:ph type="body" sz="quarter" idx="13" hasCustomPrompt="1"/>
          </p:nvPr>
        </p:nvSpPr>
        <p:spPr>
          <a:xfrm>
            <a:off x="2936631" y="4172211"/>
            <a:ext cx="6794281" cy="593725"/>
          </a:xfrm>
          <a:prstGeom prst="rect">
            <a:avLst/>
          </a:prstGeom>
        </p:spPr>
        <p:txBody>
          <a:bodyPr vert="horz"/>
          <a:lstStyle>
            <a:lvl1pPr marL="0" indent="0">
              <a:buNone/>
              <a:defRPr sz="2800" b="1">
                <a:solidFill>
                  <a:srgbClr val="FFFFFF"/>
                </a:solidFill>
              </a:defRPr>
            </a:lvl1pPr>
            <a:lvl2pPr>
              <a:defRPr sz="2000" b="0"/>
            </a:lvl2pPr>
            <a:lvl3pPr>
              <a:defRPr sz="2000" b="0"/>
            </a:lvl3pPr>
            <a:lvl4pPr>
              <a:defRPr sz="2000" b="0"/>
            </a:lvl4pPr>
            <a:lvl5pPr>
              <a:defRPr sz="2000" b="0"/>
            </a:lvl5pPr>
          </a:lstStyle>
          <a:p>
            <a:pPr lvl="0"/>
            <a:r>
              <a:rPr lang="en-GB" noProof="0" smtClean="0"/>
              <a:t>Sub title underneath</a:t>
            </a:r>
            <a:endParaRPr lang="en-GB" noProof="0"/>
          </a:p>
        </p:txBody>
      </p:sp>
      <p:sp>
        <p:nvSpPr>
          <p:cNvPr id="13" name="Text Placeholder 15"/>
          <p:cNvSpPr>
            <a:spLocks noGrp="1"/>
          </p:cNvSpPr>
          <p:nvPr>
            <p:ph type="body" sz="quarter" idx="14" hasCustomPrompt="1"/>
          </p:nvPr>
        </p:nvSpPr>
        <p:spPr>
          <a:xfrm>
            <a:off x="2950504" y="5105093"/>
            <a:ext cx="2897553" cy="541338"/>
          </a:xfrm>
          <a:prstGeom prst="rect">
            <a:avLst/>
          </a:prstGeom>
        </p:spPr>
        <p:txBody>
          <a:bodyPr vert="horz"/>
          <a:lstStyle>
            <a:lvl1pPr marL="0" indent="0">
              <a:buNone/>
              <a:defRPr sz="2200" b="0" baseline="0">
                <a:solidFill>
                  <a:srgbClr val="FFFFFF"/>
                </a:solidFill>
              </a:defRPr>
            </a:lvl1pPr>
          </a:lstStyle>
          <a:p>
            <a:pPr lvl="0"/>
            <a:r>
              <a:rPr lang="en-GB" noProof="0" smtClean="0"/>
              <a:t>14 May 2010</a:t>
            </a:r>
            <a:endParaRPr lang="en-GB" noProof="0"/>
          </a:p>
        </p:txBody>
      </p:sp>
    </p:spTree>
    <p:extLst>
      <p:ext uri="{BB962C8B-B14F-4D97-AF65-F5344CB8AC3E}">
        <p14:creationId xmlns:p14="http://schemas.microsoft.com/office/powerpoint/2010/main" val="35068536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ection Header 11">
    <p:spTree>
      <p:nvGrpSpPr>
        <p:cNvPr id="1" name=""/>
        <p:cNvGrpSpPr/>
        <p:nvPr/>
      </p:nvGrpSpPr>
      <p:grpSpPr>
        <a:xfrm>
          <a:off x="0" y="0"/>
          <a:ext cx="0" cy="0"/>
          <a:chOff x="0" y="0"/>
          <a:chExt cx="0" cy="0"/>
        </a:xfrm>
      </p:grpSpPr>
      <p:pic>
        <p:nvPicPr>
          <p:cNvPr id="2" name="Picture 11" descr="Cocoa Man Red.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08" y="4764"/>
            <a:ext cx="12184185" cy="6853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15"/>
          <p:cNvSpPr>
            <a:spLocks noChangeArrowheads="1"/>
          </p:cNvSpPr>
          <p:nvPr/>
        </p:nvSpPr>
        <p:spPr bwMode="auto">
          <a:xfrm>
            <a:off x="11986848" y="1827214"/>
            <a:ext cx="205153" cy="3590925"/>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83969" tIns="41985" rIns="83969" bIns="41985" anchor="ctr"/>
          <a:lstStyle/>
          <a:p>
            <a:endParaRPr lang="en-GB" sz="1800" noProof="0"/>
          </a:p>
        </p:txBody>
      </p:sp>
      <p:sp>
        <p:nvSpPr>
          <p:cNvPr id="8" name="Rectangle 16"/>
          <p:cNvSpPr>
            <a:spLocks noChangeArrowheads="1"/>
          </p:cNvSpPr>
          <p:nvPr/>
        </p:nvSpPr>
        <p:spPr bwMode="auto">
          <a:xfrm>
            <a:off x="0" y="1827214"/>
            <a:ext cx="2667001" cy="3590925"/>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83969" tIns="41985" rIns="83969" bIns="41985" anchor="ctr"/>
          <a:lstStyle/>
          <a:p>
            <a:endParaRPr lang="en-GB" sz="1800" noProof="0"/>
          </a:p>
        </p:txBody>
      </p:sp>
      <p:sp>
        <p:nvSpPr>
          <p:cNvPr id="9" name="Text Box 17"/>
          <p:cNvSpPr txBox="1">
            <a:spLocks noChangeArrowheads="1"/>
          </p:cNvSpPr>
          <p:nvPr/>
        </p:nvSpPr>
        <p:spPr bwMode="auto">
          <a:xfrm>
            <a:off x="408355" y="6592889"/>
            <a:ext cx="1068753" cy="92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042988" eaLnBrk="0" hangingPunct="0">
              <a:defRPr sz="2100">
                <a:solidFill>
                  <a:schemeClr val="tx1"/>
                </a:solidFill>
                <a:latin typeface="Arial" charset="0"/>
                <a:ea typeface="ＭＳ Ｐゴシック" charset="0"/>
                <a:cs typeface="Arial" charset="0"/>
              </a:defRPr>
            </a:lvl1pPr>
            <a:lvl2pPr marL="742950" indent="-285750" defTabSz="1042988" eaLnBrk="0" hangingPunct="0">
              <a:defRPr sz="2100">
                <a:solidFill>
                  <a:schemeClr val="tx1"/>
                </a:solidFill>
                <a:latin typeface="Arial" charset="0"/>
                <a:ea typeface="Arial" charset="0"/>
                <a:cs typeface="Arial" charset="0"/>
              </a:defRPr>
            </a:lvl2pPr>
            <a:lvl3pPr marL="1143000" indent="-228600" defTabSz="1042988" eaLnBrk="0" hangingPunct="0">
              <a:defRPr sz="2100">
                <a:solidFill>
                  <a:schemeClr val="tx1"/>
                </a:solidFill>
                <a:latin typeface="Arial" charset="0"/>
                <a:ea typeface="Arial" charset="0"/>
                <a:cs typeface="Arial" charset="0"/>
              </a:defRPr>
            </a:lvl3pPr>
            <a:lvl4pPr marL="1600200" indent="-228600" defTabSz="1042988" eaLnBrk="0" hangingPunct="0">
              <a:defRPr sz="2100">
                <a:solidFill>
                  <a:schemeClr val="tx1"/>
                </a:solidFill>
                <a:latin typeface="Arial" charset="0"/>
                <a:ea typeface="Arial" charset="0"/>
                <a:cs typeface="Arial" charset="0"/>
              </a:defRPr>
            </a:lvl4pPr>
            <a:lvl5pPr marL="2057400" indent="-228600" defTabSz="1042988" eaLnBrk="0" hangingPunct="0">
              <a:defRPr sz="2100">
                <a:solidFill>
                  <a:schemeClr val="tx1"/>
                </a:solidFill>
                <a:latin typeface="Arial" charset="0"/>
                <a:ea typeface="Arial" charset="0"/>
                <a:cs typeface="Arial" charset="0"/>
              </a:defRPr>
            </a:lvl5pPr>
            <a:lvl6pPr marL="2514600" indent="-228600" defTabSz="1042988" eaLnBrk="0" fontAlgn="base" hangingPunct="0">
              <a:spcBef>
                <a:spcPct val="0"/>
              </a:spcBef>
              <a:spcAft>
                <a:spcPct val="0"/>
              </a:spcAft>
              <a:defRPr sz="2100">
                <a:solidFill>
                  <a:schemeClr val="tx1"/>
                </a:solidFill>
                <a:latin typeface="Arial" charset="0"/>
                <a:ea typeface="Arial" charset="0"/>
                <a:cs typeface="Arial" charset="0"/>
              </a:defRPr>
            </a:lvl6pPr>
            <a:lvl7pPr marL="2971800" indent="-228600" defTabSz="1042988" eaLnBrk="0" fontAlgn="base" hangingPunct="0">
              <a:spcBef>
                <a:spcPct val="0"/>
              </a:spcBef>
              <a:spcAft>
                <a:spcPct val="0"/>
              </a:spcAft>
              <a:defRPr sz="2100">
                <a:solidFill>
                  <a:schemeClr val="tx1"/>
                </a:solidFill>
                <a:latin typeface="Arial" charset="0"/>
                <a:ea typeface="Arial" charset="0"/>
                <a:cs typeface="Arial" charset="0"/>
              </a:defRPr>
            </a:lvl7pPr>
            <a:lvl8pPr marL="3429000" indent="-228600" defTabSz="1042988" eaLnBrk="0" fontAlgn="base" hangingPunct="0">
              <a:spcBef>
                <a:spcPct val="0"/>
              </a:spcBef>
              <a:spcAft>
                <a:spcPct val="0"/>
              </a:spcAft>
              <a:defRPr sz="2100">
                <a:solidFill>
                  <a:schemeClr val="tx1"/>
                </a:solidFill>
                <a:latin typeface="Arial" charset="0"/>
                <a:ea typeface="Arial" charset="0"/>
                <a:cs typeface="Arial" charset="0"/>
              </a:defRPr>
            </a:lvl8pPr>
            <a:lvl9pPr marL="3886200" indent="-228600" defTabSz="1042988" eaLnBrk="0" fontAlgn="base" hangingPunct="0">
              <a:spcBef>
                <a:spcPct val="0"/>
              </a:spcBef>
              <a:spcAft>
                <a:spcPct val="0"/>
              </a:spcAft>
              <a:defRPr sz="2100">
                <a:solidFill>
                  <a:schemeClr val="tx1"/>
                </a:solidFill>
                <a:latin typeface="Arial" charset="0"/>
                <a:ea typeface="Arial" charset="0"/>
                <a:cs typeface="Arial" charset="0"/>
              </a:defRPr>
            </a:lvl9pPr>
          </a:lstStyle>
          <a:p>
            <a:pPr eaLnBrk="1" hangingPunct="1">
              <a:spcBef>
                <a:spcPct val="50000"/>
              </a:spcBef>
              <a:defRPr/>
            </a:pPr>
            <a:r>
              <a:rPr lang="en-GB" sz="600" noProof="0" smtClean="0">
                <a:solidFill>
                  <a:schemeClr val="bg1"/>
                </a:solidFill>
              </a:rPr>
              <a:t>© Fairtrade 2011</a:t>
            </a:r>
          </a:p>
        </p:txBody>
      </p:sp>
      <p:pic>
        <p:nvPicPr>
          <p:cNvPr id="10" name="Picture 14" descr="FFBM_INT_VERT_RGB_POSnew.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7524" y="5710239"/>
            <a:ext cx="926123" cy="898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Text Placeholder 17"/>
          <p:cNvSpPr>
            <a:spLocks noGrp="1"/>
          </p:cNvSpPr>
          <p:nvPr>
            <p:ph type="body" sz="quarter" idx="11" hasCustomPrompt="1"/>
          </p:nvPr>
        </p:nvSpPr>
        <p:spPr>
          <a:xfrm>
            <a:off x="2922954" y="1778000"/>
            <a:ext cx="6783754" cy="2324100"/>
          </a:xfrm>
          <a:prstGeom prst="rect">
            <a:avLst/>
          </a:prstGeom>
        </p:spPr>
        <p:txBody>
          <a:bodyPr vert="horz"/>
          <a:lstStyle>
            <a:lvl1pPr marL="0" indent="0">
              <a:lnSpc>
                <a:spcPts val="5510"/>
              </a:lnSpc>
              <a:spcAft>
                <a:spcPts val="0"/>
              </a:spcAft>
              <a:buNone/>
              <a:defRPr sz="5500" baseline="0">
                <a:solidFill>
                  <a:srgbClr val="FFFFFF"/>
                </a:solidFill>
              </a:defRPr>
            </a:lvl1pPr>
          </a:lstStyle>
          <a:p>
            <a:pPr eaLnBrk="1" hangingPunct="1">
              <a:defRPr/>
            </a:pPr>
            <a:r>
              <a:rPr lang="en-GB" noProof="0" smtClean="0">
                <a:latin typeface="Arial" charset="0"/>
                <a:cs typeface="Arial" charset="0"/>
              </a:rPr>
              <a:t>Section Title Light Colour image</a:t>
            </a:r>
            <a:endParaRPr lang="en-GB" noProof="0">
              <a:latin typeface="Arial" charset="0"/>
              <a:cs typeface="Arial" charset="0"/>
            </a:endParaRPr>
          </a:p>
        </p:txBody>
      </p:sp>
      <p:sp>
        <p:nvSpPr>
          <p:cNvPr id="12" name="Text Placeholder 12"/>
          <p:cNvSpPr>
            <a:spLocks noGrp="1"/>
          </p:cNvSpPr>
          <p:nvPr>
            <p:ph type="body" sz="quarter" idx="13" hasCustomPrompt="1"/>
          </p:nvPr>
        </p:nvSpPr>
        <p:spPr>
          <a:xfrm>
            <a:off x="2936631" y="4172211"/>
            <a:ext cx="6794281" cy="593725"/>
          </a:xfrm>
          <a:prstGeom prst="rect">
            <a:avLst/>
          </a:prstGeom>
        </p:spPr>
        <p:txBody>
          <a:bodyPr vert="horz"/>
          <a:lstStyle>
            <a:lvl1pPr marL="0" indent="0">
              <a:buNone/>
              <a:defRPr sz="2800" b="1">
                <a:solidFill>
                  <a:srgbClr val="FFFFFF"/>
                </a:solidFill>
              </a:defRPr>
            </a:lvl1pPr>
            <a:lvl2pPr>
              <a:defRPr sz="2000" b="0"/>
            </a:lvl2pPr>
            <a:lvl3pPr>
              <a:defRPr sz="2000" b="0"/>
            </a:lvl3pPr>
            <a:lvl4pPr>
              <a:defRPr sz="2000" b="0"/>
            </a:lvl4pPr>
            <a:lvl5pPr>
              <a:defRPr sz="2000" b="0"/>
            </a:lvl5pPr>
          </a:lstStyle>
          <a:p>
            <a:pPr lvl="0"/>
            <a:r>
              <a:rPr lang="en-GB" noProof="0" smtClean="0"/>
              <a:t>Sub title underneath</a:t>
            </a:r>
            <a:endParaRPr lang="en-GB" noProof="0"/>
          </a:p>
        </p:txBody>
      </p:sp>
      <p:sp>
        <p:nvSpPr>
          <p:cNvPr id="13" name="Text Placeholder 15"/>
          <p:cNvSpPr>
            <a:spLocks noGrp="1"/>
          </p:cNvSpPr>
          <p:nvPr>
            <p:ph type="body" sz="quarter" idx="14" hasCustomPrompt="1"/>
          </p:nvPr>
        </p:nvSpPr>
        <p:spPr>
          <a:xfrm>
            <a:off x="2950504" y="5105093"/>
            <a:ext cx="2897553" cy="541338"/>
          </a:xfrm>
          <a:prstGeom prst="rect">
            <a:avLst/>
          </a:prstGeom>
        </p:spPr>
        <p:txBody>
          <a:bodyPr vert="horz"/>
          <a:lstStyle>
            <a:lvl1pPr marL="0" indent="0">
              <a:buNone/>
              <a:defRPr sz="2200" b="0" baseline="0">
                <a:solidFill>
                  <a:srgbClr val="FFFFFF"/>
                </a:solidFill>
              </a:defRPr>
            </a:lvl1pPr>
          </a:lstStyle>
          <a:p>
            <a:pPr lvl="0"/>
            <a:r>
              <a:rPr lang="en-GB" noProof="0" smtClean="0"/>
              <a:t>14 May 2010</a:t>
            </a:r>
            <a:endParaRPr lang="en-GB" noProof="0"/>
          </a:p>
        </p:txBody>
      </p:sp>
    </p:spTree>
    <p:extLst>
      <p:ext uri="{BB962C8B-B14F-4D97-AF65-F5344CB8AC3E}">
        <p14:creationId xmlns:p14="http://schemas.microsoft.com/office/powerpoint/2010/main" val="32556956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ection Header 12">
    <p:spTree>
      <p:nvGrpSpPr>
        <p:cNvPr id="1" name=""/>
        <p:cNvGrpSpPr/>
        <p:nvPr/>
      </p:nvGrpSpPr>
      <p:grpSpPr>
        <a:xfrm>
          <a:off x="0" y="0"/>
          <a:ext cx="0" cy="0"/>
          <a:chOff x="0" y="0"/>
          <a:chExt cx="0" cy="0"/>
        </a:xfrm>
      </p:grpSpPr>
      <p:pic>
        <p:nvPicPr>
          <p:cNvPr id="2" name="Picture 12" descr="Gold Man Brown.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08" y="7938"/>
            <a:ext cx="12184185" cy="6850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15"/>
          <p:cNvSpPr>
            <a:spLocks noChangeArrowheads="1"/>
          </p:cNvSpPr>
          <p:nvPr/>
        </p:nvSpPr>
        <p:spPr bwMode="auto">
          <a:xfrm>
            <a:off x="11986848" y="1827214"/>
            <a:ext cx="205153" cy="3590925"/>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83969" tIns="41985" rIns="83969" bIns="41985" anchor="ctr"/>
          <a:lstStyle/>
          <a:p>
            <a:endParaRPr lang="en-GB" sz="1800" noProof="0"/>
          </a:p>
        </p:txBody>
      </p:sp>
      <p:sp>
        <p:nvSpPr>
          <p:cNvPr id="8" name="Rectangle 16"/>
          <p:cNvSpPr>
            <a:spLocks noChangeArrowheads="1"/>
          </p:cNvSpPr>
          <p:nvPr/>
        </p:nvSpPr>
        <p:spPr bwMode="auto">
          <a:xfrm>
            <a:off x="0" y="1827214"/>
            <a:ext cx="2667001" cy="3590925"/>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83969" tIns="41985" rIns="83969" bIns="41985" anchor="ctr"/>
          <a:lstStyle/>
          <a:p>
            <a:endParaRPr lang="en-GB" sz="1800" noProof="0"/>
          </a:p>
        </p:txBody>
      </p:sp>
      <p:sp>
        <p:nvSpPr>
          <p:cNvPr id="9" name="Text Box 17"/>
          <p:cNvSpPr txBox="1">
            <a:spLocks noChangeArrowheads="1"/>
          </p:cNvSpPr>
          <p:nvPr/>
        </p:nvSpPr>
        <p:spPr bwMode="auto">
          <a:xfrm>
            <a:off x="408355" y="6592889"/>
            <a:ext cx="1068753" cy="92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042988" eaLnBrk="0" hangingPunct="0">
              <a:defRPr sz="2100">
                <a:solidFill>
                  <a:schemeClr val="tx1"/>
                </a:solidFill>
                <a:latin typeface="Arial" charset="0"/>
                <a:ea typeface="ＭＳ Ｐゴシック" charset="0"/>
                <a:cs typeface="Arial" charset="0"/>
              </a:defRPr>
            </a:lvl1pPr>
            <a:lvl2pPr marL="742950" indent="-285750" defTabSz="1042988" eaLnBrk="0" hangingPunct="0">
              <a:defRPr sz="2100">
                <a:solidFill>
                  <a:schemeClr val="tx1"/>
                </a:solidFill>
                <a:latin typeface="Arial" charset="0"/>
                <a:ea typeface="Arial" charset="0"/>
                <a:cs typeface="Arial" charset="0"/>
              </a:defRPr>
            </a:lvl2pPr>
            <a:lvl3pPr marL="1143000" indent="-228600" defTabSz="1042988" eaLnBrk="0" hangingPunct="0">
              <a:defRPr sz="2100">
                <a:solidFill>
                  <a:schemeClr val="tx1"/>
                </a:solidFill>
                <a:latin typeface="Arial" charset="0"/>
                <a:ea typeface="Arial" charset="0"/>
                <a:cs typeface="Arial" charset="0"/>
              </a:defRPr>
            </a:lvl3pPr>
            <a:lvl4pPr marL="1600200" indent="-228600" defTabSz="1042988" eaLnBrk="0" hangingPunct="0">
              <a:defRPr sz="2100">
                <a:solidFill>
                  <a:schemeClr val="tx1"/>
                </a:solidFill>
                <a:latin typeface="Arial" charset="0"/>
                <a:ea typeface="Arial" charset="0"/>
                <a:cs typeface="Arial" charset="0"/>
              </a:defRPr>
            </a:lvl4pPr>
            <a:lvl5pPr marL="2057400" indent="-228600" defTabSz="1042988" eaLnBrk="0" hangingPunct="0">
              <a:defRPr sz="2100">
                <a:solidFill>
                  <a:schemeClr val="tx1"/>
                </a:solidFill>
                <a:latin typeface="Arial" charset="0"/>
                <a:ea typeface="Arial" charset="0"/>
                <a:cs typeface="Arial" charset="0"/>
              </a:defRPr>
            </a:lvl5pPr>
            <a:lvl6pPr marL="2514600" indent="-228600" defTabSz="1042988" eaLnBrk="0" fontAlgn="base" hangingPunct="0">
              <a:spcBef>
                <a:spcPct val="0"/>
              </a:spcBef>
              <a:spcAft>
                <a:spcPct val="0"/>
              </a:spcAft>
              <a:defRPr sz="2100">
                <a:solidFill>
                  <a:schemeClr val="tx1"/>
                </a:solidFill>
                <a:latin typeface="Arial" charset="0"/>
                <a:ea typeface="Arial" charset="0"/>
                <a:cs typeface="Arial" charset="0"/>
              </a:defRPr>
            </a:lvl6pPr>
            <a:lvl7pPr marL="2971800" indent="-228600" defTabSz="1042988" eaLnBrk="0" fontAlgn="base" hangingPunct="0">
              <a:spcBef>
                <a:spcPct val="0"/>
              </a:spcBef>
              <a:spcAft>
                <a:spcPct val="0"/>
              </a:spcAft>
              <a:defRPr sz="2100">
                <a:solidFill>
                  <a:schemeClr val="tx1"/>
                </a:solidFill>
                <a:latin typeface="Arial" charset="0"/>
                <a:ea typeface="Arial" charset="0"/>
                <a:cs typeface="Arial" charset="0"/>
              </a:defRPr>
            </a:lvl7pPr>
            <a:lvl8pPr marL="3429000" indent="-228600" defTabSz="1042988" eaLnBrk="0" fontAlgn="base" hangingPunct="0">
              <a:spcBef>
                <a:spcPct val="0"/>
              </a:spcBef>
              <a:spcAft>
                <a:spcPct val="0"/>
              </a:spcAft>
              <a:defRPr sz="2100">
                <a:solidFill>
                  <a:schemeClr val="tx1"/>
                </a:solidFill>
                <a:latin typeface="Arial" charset="0"/>
                <a:ea typeface="Arial" charset="0"/>
                <a:cs typeface="Arial" charset="0"/>
              </a:defRPr>
            </a:lvl8pPr>
            <a:lvl9pPr marL="3886200" indent="-228600" defTabSz="1042988" eaLnBrk="0" fontAlgn="base" hangingPunct="0">
              <a:spcBef>
                <a:spcPct val="0"/>
              </a:spcBef>
              <a:spcAft>
                <a:spcPct val="0"/>
              </a:spcAft>
              <a:defRPr sz="2100">
                <a:solidFill>
                  <a:schemeClr val="tx1"/>
                </a:solidFill>
                <a:latin typeface="Arial" charset="0"/>
                <a:ea typeface="Arial" charset="0"/>
                <a:cs typeface="Arial" charset="0"/>
              </a:defRPr>
            </a:lvl9pPr>
          </a:lstStyle>
          <a:p>
            <a:pPr eaLnBrk="1" hangingPunct="1">
              <a:spcBef>
                <a:spcPct val="50000"/>
              </a:spcBef>
              <a:defRPr/>
            </a:pPr>
            <a:r>
              <a:rPr lang="en-GB" sz="600" noProof="0" smtClean="0">
                <a:solidFill>
                  <a:schemeClr val="bg1"/>
                </a:solidFill>
              </a:rPr>
              <a:t>© Fairtrade 2011</a:t>
            </a:r>
          </a:p>
        </p:txBody>
      </p:sp>
      <p:pic>
        <p:nvPicPr>
          <p:cNvPr id="10" name="Picture 14" descr="FFBM_INT_VERT_RGB_POSnew.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7524" y="5710239"/>
            <a:ext cx="926123" cy="898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Text Placeholder 17"/>
          <p:cNvSpPr>
            <a:spLocks noGrp="1"/>
          </p:cNvSpPr>
          <p:nvPr>
            <p:ph type="body" sz="quarter" idx="11" hasCustomPrompt="1"/>
          </p:nvPr>
        </p:nvSpPr>
        <p:spPr>
          <a:xfrm>
            <a:off x="2922954" y="1778000"/>
            <a:ext cx="6783754" cy="2324100"/>
          </a:xfrm>
          <a:prstGeom prst="rect">
            <a:avLst/>
          </a:prstGeom>
        </p:spPr>
        <p:txBody>
          <a:bodyPr vert="horz"/>
          <a:lstStyle>
            <a:lvl1pPr marL="0" indent="0">
              <a:lnSpc>
                <a:spcPts val="5510"/>
              </a:lnSpc>
              <a:spcAft>
                <a:spcPts val="0"/>
              </a:spcAft>
              <a:buNone/>
              <a:defRPr sz="5500" baseline="0">
                <a:solidFill>
                  <a:srgbClr val="FFFFFF"/>
                </a:solidFill>
              </a:defRPr>
            </a:lvl1pPr>
          </a:lstStyle>
          <a:p>
            <a:pPr eaLnBrk="1" hangingPunct="1">
              <a:defRPr/>
            </a:pPr>
            <a:r>
              <a:rPr lang="en-GB" noProof="0" smtClean="0">
                <a:latin typeface="Arial" charset="0"/>
                <a:cs typeface="Arial" charset="0"/>
              </a:rPr>
              <a:t>Section Title Light Colour image</a:t>
            </a:r>
            <a:endParaRPr lang="en-GB" noProof="0">
              <a:latin typeface="Arial" charset="0"/>
              <a:cs typeface="Arial" charset="0"/>
            </a:endParaRPr>
          </a:p>
        </p:txBody>
      </p:sp>
      <p:sp>
        <p:nvSpPr>
          <p:cNvPr id="12" name="Text Placeholder 12"/>
          <p:cNvSpPr>
            <a:spLocks noGrp="1"/>
          </p:cNvSpPr>
          <p:nvPr>
            <p:ph type="body" sz="quarter" idx="13" hasCustomPrompt="1"/>
          </p:nvPr>
        </p:nvSpPr>
        <p:spPr>
          <a:xfrm>
            <a:off x="2936631" y="4172211"/>
            <a:ext cx="6794281" cy="593725"/>
          </a:xfrm>
          <a:prstGeom prst="rect">
            <a:avLst/>
          </a:prstGeom>
        </p:spPr>
        <p:txBody>
          <a:bodyPr vert="horz"/>
          <a:lstStyle>
            <a:lvl1pPr marL="0" indent="0">
              <a:buNone/>
              <a:defRPr sz="2800" b="1">
                <a:solidFill>
                  <a:srgbClr val="FFFFFF"/>
                </a:solidFill>
              </a:defRPr>
            </a:lvl1pPr>
            <a:lvl2pPr>
              <a:defRPr sz="2000" b="0"/>
            </a:lvl2pPr>
            <a:lvl3pPr>
              <a:defRPr sz="2000" b="0"/>
            </a:lvl3pPr>
            <a:lvl4pPr>
              <a:defRPr sz="2000" b="0"/>
            </a:lvl4pPr>
            <a:lvl5pPr>
              <a:defRPr sz="2000" b="0"/>
            </a:lvl5pPr>
          </a:lstStyle>
          <a:p>
            <a:pPr lvl="0"/>
            <a:r>
              <a:rPr lang="en-GB" noProof="0" smtClean="0"/>
              <a:t>Sub title underneath</a:t>
            </a:r>
            <a:endParaRPr lang="en-GB" noProof="0"/>
          </a:p>
        </p:txBody>
      </p:sp>
      <p:sp>
        <p:nvSpPr>
          <p:cNvPr id="13" name="Text Placeholder 15"/>
          <p:cNvSpPr>
            <a:spLocks noGrp="1"/>
          </p:cNvSpPr>
          <p:nvPr>
            <p:ph type="body" sz="quarter" idx="14" hasCustomPrompt="1"/>
          </p:nvPr>
        </p:nvSpPr>
        <p:spPr>
          <a:xfrm>
            <a:off x="2950504" y="5105093"/>
            <a:ext cx="2897553" cy="541338"/>
          </a:xfrm>
          <a:prstGeom prst="rect">
            <a:avLst/>
          </a:prstGeom>
        </p:spPr>
        <p:txBody>
          <a:bodyPr vert="horz"/>
          <a:lstStyle>
            <a:lvl1pPr marL="0" indent="0">
              <a:buNone/>
              <a:defRPr sz="2200" b="0" baseline="0">
                <a:solidFill>
                  <a:srgbClr val="FFFFFF"/>
                </a:solidFill>
              </a:defRPr>
            </a:lvl1pPr>
          </a:lstStyle>
          <a:p>
            <a:pPr lvl="0"/>
            <a:r>
              <a:rPr lang="en-GB" noProof="0" smtClean="0"/>
              <a:t>14 May 2010</a:t>
            </a:r>
            <a:endParaRPr lang="en-GB" noProof="0"/>
          </a:p>
        </p:txBody>
      </p:sp>
    </p:spTree>
    <p:extLst>
      <p:ext uri="{BB962C8B-B14F-4D97-AF65-F5344CB8AC3E}">
        <p14:creationId xmlns:p14="http://schemas.microsoft.com/office/powerpoint/2010/main" val="696110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ection Header 13">
    <p:spTree>
      <p:nvGrpSpPr>
        <p:cNvPr id="1" name=""/>
        <p:cNvGrpSpPr/>
        <p:nvPr/>
      </p:nvGrpSpPr>
      <p:grpSpPr>
        <a:xfrm>
          <a:off x="0" y="0"/>
          <a:ext cx="0" cy="0"/>
          <a:chOff x="0" y="0"/>
          <a:chExt cx="0" cy="0"/>
        </a:xfrm>
      </p:grpSpPr>
      <p:pic>
        <p:nvPicPr>
          <p:cNvPr id="2" name="Picture 11" descr="Banana Man Green.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08" y="4764"/>
            <a:ext cx="12184185" cy="6853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15"/>
          <p:cNvSpPr>
            <a:spLocks noChangeArrowheads="1"/>
          </p:cNvSpPr>
          <p:nvPr/>
        </p:nvSpPr>
        <p:spPr bwMode="auto">
          <a:xfrm>
            <a:off x="11986848" y="1827214"/>
            <a:ext cx="205153" cy="3590925"/>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83969" tIns="41985" rIns="83969" bIns="41985" anchor="ctr"/>
          <a:lstStyle/>
          <a:p>
            <a:endParaRPr lang="en-GB" sz="1800" noProof="0"/>
          </a:p>
        </p:txBody>
      </p:sp>
      <p:sp>
        <p:nvSpPr>
          <p:cNvPr id="8" name="Rectangle 16"/>
          <p:cNvSpPr>
            <a:spLocks noChangeArrowheads="1"/>
          </p:cNvSpPr>
          <p:nvPr/>
        </p:nvSpPr>
        <p:spPr bwMode="auto">
          <a:xfrm>
            <a:off x="0" y="1827214"/>
            <a:ext cx="2667001" cy="3590925"/>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83969" tIns="41985" rIns="83969" bIns="41985" anchor="ctr"/>
          <a:lstStyle/>
          <a:p>
            <a:endParaRPr lang="en-GB" sz="1800" noProof="0"/>
          </a:p>
        </p:txBody>
      </p:sp>
      <p:sp>
        <p:nvSpPr>
          <p:cNvPr id="9" name="Text Box 17"/>
          <p:cNvSpPr txBox="1">
            <a:spLocks noChangeArrowheads="1"/>
          </p:cNvSpPr>
          <p:nvPr/>
        </p:nvSpPr>
        <p:spPr bwMode="auto">
          <a:xfrm>
            <a:off x="408355" y="6592889"/>
            <a:ext cx="1068753" cy="92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042988" eaLnBrk="0" hangingPunct="0">
              <a:defRPr sz="2100">
                <a:solidFill>
                  <a:schemeClr val="tx1"/>
                </a:solidFill>
                <a:latin typeface="Arial" charset="0"/>
                <a:ea typeface="ＭＳ Ｐゴシック" charset="0"/>
                <a:cs typeface="Arial" charset="0"/>
              </a:defRPr>
            </a:lvl1pPr>
            <a:lvl2pPr marL="742950" indent="-285750" defTabSz="1042988" eaLnBrk="0" hangingPunct="0">
              <a:defRPr sz="2100">
                <a:solidFill>
                  <a:schemeClr val="tx1"/>
                </a:solidFill>
                <a:latin typeface="Arial" charset="0"/>
                <a:ea typeface="Arial" charset="0"/>
                <a:cs typeface="Arial" charset="0"/>
              </a:defRPr>
            </a:lvl2pPr>
            <a:lvl3pPr marL="1143000" indent="-228600" defTabSz="1042988" eaLnBrk="0" hangingPunct="0">
              <a:defRPr sz="2100">
                <a:solidFill>
                  <a:schemeClr val="tx1"/>
                </a:solidFill>
                <a:latin typeface="Arial" charset="0"/>
                <a:ea typeface="Arial" charset="0"/>
                <a:cs typeface="Arial" charset="0"/>
              </a:defRPr>
            </a:lvl3pPr>
            <a:lvl4pPr marL="1600200" indent="-228600" defTabSz="1042988" eaLnBrk="0" hangingPunct="0">
              <a:defRPr sz="2100">
                <a:solidFill>
                  <a:schemeClr val="tx1"/>
                </a:solidFill>
                <a:latin typeface="Arial" charset="0"/>
                <a:ea typeface="Arial" charset="0"/>
                <a:cs typeface="Arial" charset="0"/>
              </a:defRPr>
            </a:lvl4pPr>
            <a:lvl5pPr marL="2057400" indent="-228600" defTabSz="1042988" eaLnBrk="0" hangingPunct="0">
              <a:defRPr sz="2100">
                <a:solidFill>
                  <a:schemeClr val="tx1"/>
                </a:solidFill>
                <a:latin typeface="Arial" charset="0"/>
                <a:ea typeface="Arial" charset="0"/>
                <a:cs typeface="Arial" charset="0"/>
              </a:defRPr>
            </a:lvl5pPr>
            <a:lvl6pPr marL="2514600" indent="-228600" defTabSz="1042988" eaLnBrk="0" fontAlgn="base" hangingPunct="0">
              <a:spcBef>
                <a:spcPct val="0"/>
              </a:spcBef>
              <a:spcAft>
                <a:spcPct val="0"/>
              </a:spcAft>
              <a:defRPr sz="2100">
                <a:solidFill>
                  <a:schemeClr val="tx1"/>
                </a:solidFill>
                <a:latin typeface="Arial" charset="0"/>
                <a:ea typeface="Arial" charset="0"/>
                <a:cs typeface="Arial" charset="0"/>
              </a:defRPr>
            </a:lvl6pPr>
            <a:lvl7pPr marL="2971800" indent="-228600" defTabSz="1042988" eaLnBrk="0" fontAlgn="base" hangingPunct="0">
              <a:spcBef>
                <a:spcPct val="0"/>
              </a:spcBef>
              <a:spcAft>
                <a:spcPct val="0"/>
              </a:spcAft>
              <a:defRPr sz="2100">
                <a:solidFill>
                  <a:schemeClr val="tx1"/>
                </a:solidFill>
                <a:latin typeface="Arial" charset="0"/>
                <a:ea typeface="Arial" charset="0"/>
                <a:cs typeface="Arial" charset="0"/>
              </a:defRPr>
            </a:lvl7pPr>
            <a:lvl8pPr marL="3429000" indent="-228600" defTabSz="1042988" eaLnBrk="0" fontAlgn="base" hangingPunct="0">
              <a:spcBef>
                <a:spcPct val="0"/>
              </a:spcBef>
              <a:spcAft>
                <a:spcPct val="0"/>
              </a:spcAft>
              <a:defRPr sz="2100">
                <a:solidFill>
                  <a:schemeClr val="tx1"/>
                </a:solidFill>
                <a:latin typeface="Arial" charset="0"/>
                <a:ea typeface="Arial" charset="0"/>
                <a:cs typeface="Arial" charset="0"/>
              </a:defRPr>
            </a:lvl8pPr>
            <a:lvl9pPr marL="3886200" indent="-228600" defTabSz="1042988" eaLnBrk="0" fontAlgn="base" hangingPunct="0">
              <a:spcBef>
                <a:spcPct val="0"/>
              </a:spcBef>
              <a:spcAft>
                <a:spcPct val="0"/>
              </a:spcAft>
              <a:defRPr sz="2100">
                <a:solidFill>
                  <a:schemeClr val="tx1"/>
                </a:solidFill>
                <a:latin typeface="Arial" charset="0"/>
                <a:ea typeface="Arial" charset="0"/>
                <a:cs typeface="Arial" charset="0"/>
              </a:defRPr>
            </a:lvl9pPr>
          </a:lstStyle>
          <a:p>
            <a:pPr eaLnBrk="1" hangingPunct="1">
              <a:spcBef>
                <a:spcPct val="50000"/>
              </a:spcBef>
              <a:defRPr/>
            </a:pPr>
            <a:r>
              <a:rPr lang="en-GB" sz="600" noProof="0" smtClean="0">
                <a:solidFill>
                  <a:schemeClr val="bg1"/>
                </a:solidFill>
              </a:rPr>
              <a:t>© Fairtrade 2011</a:t>
            </a:r>
          </a:p>
        </p:txBody>
      </p:sp>
      <p:pic>
        <p:nvPicPr>
          <p:cNvPr id="10" name="Picture 14" descr="FFBM_INT_VERT_RGB_POSnew.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7524" y="5710239"/>
            <a:ext cx="926123" cy="898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Text Placeholder 17"/>
          <p:cNvSpPr>
            <a:spLocks noGrp="1"/>
          </p:cNvSpPr>
          <p:nvPr>
            <p:ph type="body" sz="quarter" idx="11" hasCustomPrompt="1"/>
          </p:nvPr>
        </p:nvSpPr>
        <p:spPr>
          <a:xfrm>
            <a:off x="2922954" y="1778000"/>
            <a:ext cx="6783754" cy="2324100"/>
          </a:xfrm>
          <a:prstGeom prst="rect">
            <a:avLst/>
          </a:prstGeom>
        </p:spPr>
        <p:txBody>
          <a:bodyPr vert="horz"/>
          <a:lstStyle>
            <a:lvl1pPr marL="0" indent="0">
              <a:lnSpc>
                <a:spcPts val="5510"/>
              </a:lnSpc>
              <a:spcAft>
                <a:spcPts val="0"/>
              </a:spcAft>
              <a:buNone/>
              <a:defRPr sz="5500" baseline="0">
                <a:solidFill>
                  <a:srgbClr val="FFFFFF"/>
                </a:solidFill>
              </a:defRPr>
            </a:lvl1pPr>
          </a:lstStyle>
          <a:p>
            <a:pPr eaLnBrk="1" hangingPunct="1">
              <a:defRPr/>
            </a:pPr>
            <a:r>
              <a:rPr lang="en-GB" noProof="0" smtClean="0">
                <a:latin typeface="Arial" charset="0"/>
                <a:cs typeface="Arial" charset="0"/>
              </a:rPr>
              <a:t>Section Title Light Colour image</a:t>
            </a:r>
            <a:endParaRPr lang="en-GB" noProof="0">
              <a:latin typeface="Arial" charset="0"/>
              <a:cs typeface="Arial" charset="0"/>
            </a:endParaRPr>
          </a:p>
        </p:txBody>
      </p:sp>
      <p:sp>
        <p:nvSpPr>
          <p:cNvPr id="12" name="Text Placeholder 12"/>
          <p:cNvSpPr>
            <a:spLocks noGrp="1"/>
          </p:cNvSpPr>
          <p:nvPr>
            <p:ph type="body" sz="quarter" idx="13" hasCustomPrompt="1"/>
          </p:nvPr>
        </p:nvSpPr>
        <p:spPr>
          <a:xfrm>
            <a:off x="2936631" y="4172211"/>
            <a:ext cx="6794281" cy="593725"/>
          </a:xfrm>
          <a:prstGeom prst="rect">
            <a:avLst/>
          </a:prstGeom>
        </p:spPr>
        <p:txBody>
          <a:bodyPr vert="horz"/>
          <a:lstStyle>
            <a:lvl1pPr marL="0" indent="0">
              <a:buNone/>
              <a:defRPr sz="2800" b="1">
                <a:solidFill>
                  <a:srgbClr val="FFFFFF"/>
                </a:solidFill>
              </a:defRPr>
            </a:lvl1pPr>
            <a:lvl2pPr>
              <a:defRPr sz="2000" b="0"/>
            </a:lvl2pPr>
            <a:lvl3pPr>
              <a:defRPr sz="2000" b="0"/>
            </a:lvl3pPr>
            <a:lvl4pPr>
              <a:defRPr sz="2000" b="0"/>
            </a:lvl4pPr>
            <a:lvl5pPr>
              <a:defRPr sz="2000" b="0"/>
            </a:lvl5pPr>
          </a:lstStyle>
          <a:p>
            <a:pPr lvl="0"/>
            <a:r>
              <a:rPr lang="en-GB" noProof="0" smtClean="0"/>
              <a:t>Sub title underneath</a:t>
            </a:r>
            <a:endParaRPr lang="en-GB" noProof="0"/>
          </a:p>
        </p:txBody>
      </p:sp>
      <p:sp>
        <p:nvSpPr>
          <p:cNvPr id="13" name="Text Placeholder 15"/>
          <p:cNvSpPr>
            <a:spLocks noGrp="1"/>
          </p:cNvSpPr>
          <p:nvPr>
            <p:ph type="body" sz="quarter" idx="14" hasCustomPrompt="1"/>
          </p:nvPr>
        </p:nvSpPr>
        <p:spPr>
          <a:xfrm>
            <a:off x="2950504" y="5105093"/>
            <a:ext cx="2897553" cy="541338"/>
          </a:xfrm>
          <a:prstGeom prst="rect">
            <a:avLst/>
          </a:prstGeom>
        </p:spPr>
        <p:txBody>
          <a:bodyPr vert="horz"/>
          <a:lstStyle>
            <a:lvl1pPr marL="0" indent="0">
              <a:buNone/>
              <a:defRPr sz="2200" b="0" baseline="0">
                <a:solidFill>
                  <a:srgbClr val="FFFFFF"/>
                </a:solidFill>
              </a:defRPr>
            </a:lvl1pPr>
          </a:lstStyle>
          <a:p>
            <a:pPr lvl="0"/>
            <a:r>
              <a:rPr lang="en-GB" noProof="0" smtClean="0"/>
              <a:t>14 May 2010</a:t>
            </a:r>
            <a:endParaRPr lang="en-GB" noProof="0"/>
          </a:p>
        </p:txBody>
      </p:sp>
    </p:spTree>
    <p:extLst>
      <p:ext uri="{BB962C8B-B14F-4D97-AF65-F5344CB8AC3E}">
        <p14:creationId xmlns:p14="http://schemas.microsoft.com/office/powerpoint/2010/main" val="31513946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Header 14">
    <p:spTree>
      <p:nvGrpSpPr>
        <p:cNvPr id="1" name=""/>
        <p:cNvGrpSpPr/>
        <p:nvPr/>
      </p:nvGrpSpPr>
      <p:grpSpPr>
        <a:xfrm>
          <a:off x="0" y="0"/>
          <a:ext cx="0" cy="0"/>
          <a:chOff x="0" y="0"/>
          <a:chExt cx="0" cy="0"/>
        </a:xfrm>
      </p:grpSpPr>
      <p:pic>
        <p:nvPicPr>
          <p:cNvPr id="2" name="Picture 10" descr="Tea Man Green.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08" y="4764"/>
            <a:ext cx="12184185" cy="6853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Rectangle 15"/>
          <p:cNvSpPr>
            <a:spLocks noChangeArrowheads="1"/>
          </p:cNvSpPr>
          <p:nvPr/>
        </p:nvSpPr>
        <p:spPr bwMode="auto">
          <a:xfrm>
            <a:off x="11986848" y="1827214"/>
            <a:ext cx="205153" cy="3590925"/>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83969" tIns="41985" rIns="83969" bIns="41985" anchor="ctr"/>
          <a:lstStyle/>
          <a:p>
            <a:endParaRPr lang="en-GB" sz="1800" noProof="0"/>
          </a:p>
        </p:txBody>
      </p:sp>
      <p:sp>
        <p:nvSpPr>
          <p:cNvPr id="5" name="Rectangle 16"/>
          <p:cNvSpPr>
            <a:spLocks noChangeArrowheads="1"/>
          </p:cNvSpPr>
          <p:nvPr/>
        </p:nvSpPr>
        <p:spPr bwMode="auto">
          <a:xfrm>
            <a:off x="0" y="1827214"/>
            <a:ext cx="2667001" cy="3590925"/>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83969" tIns="41985" rIns="83969" bIns="41985" anchor="ctr"/>
          <a:lstStyle/>
          <a:p>
            <a:endParaRPr lang="en-GB" sz="1800" noProof="0"/>
          </a:p>
        </p:txBody>
      </p:sp>
      <p:sp>
        <p:nvSpPr>
          <p:cNvPr id="6" name="Text Box 17"/>
          <p:cNvSpPr txBox="1">
            <a:spLocks noChangeArrowheads="1"/>
          </p:cNvSpPr>
          <p:nvPr/>
        </p:nvSpPr>
        <p:spPr bwMode="auto">
          <a:xfrm>
            <a:off x="408355" y="6592889"/>
            <a:ext cx="1068753" cy="92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042988" eaLnBrk="0" hangingPunct="0">
              <a:defRPr sz="2100">
                <a:solidFill>
                  <a:schemeClr val="tx1"/>
                </a:solidFill>
                <a:latin typeface="Arial" charset="0"/>
                <a:ea typeface="ＭＳ Ｐゴシック" charset="0"/>
                <a:cs typeface="Arial" charset="0"/>
              </a:defRPr>
            </a:lvl1pPr>
            <a:lvl2pPr marL="742950" indent="-285750" defTabSz="1042988" eaLnBrk="0" hangingPunct="0">
              <a:defRPr sz="2100">
                <a:solidFill>
                  <a:schemeClr val="tx1"/>
                </a:solidFill>
                <a:latin typeface="Arial" charset="0"/>
                <a:ea typeface="Arial" charset="0"/>
                <a:cs typeface="Arial" charset="0"/>
              </a:defRPr>
            </a:lvl2pPr>
            <a:lvl3pPr marL="1143000" indent="-228600" defTabSz="1042988" eaLnBrk="0" hangingPunct="0">
              <a:defRPr sz="2100">
                <a:solidFill>
                  <a:schemeClr val="tx1"/>
                </a:solidFill>
                <a:latin typeface="Arial" charset="0"/>
                <a:ea typeface="Arial" charset="0"/>
                <a:cs typeface="Arial" charset="0"/>
              </a:defRPr>
            </a:lvl3pPr>
            <a:lvl4pPr marL="1600200" indent="-228600" defTabSz="1042988" eaLnBrk="0" hangingPunct="0">
              <a:defRPr sz="2100">
                <a:solidFill>
                  <a:schemeClr val="tx1"/>
                </a:solidFill>
                <a:latin typeface="Arial" charset="0"/>
                <a:ea typeface="Arial" charset="0"/>
                <a:cs typeface="Arial" charset="0"/>
              </a:defRPr>
            </a:lvl4pPr>
            <a:lvl5pPr marL="2057400" indent="-228600" defTabSz="1042988" eaLnBrk="0" hangingPunct="0">
              <a:defRPr sz="2100">
                <a:solidFill>
                  <a:schemeClr val="tx1"/>
                </a:solidFill>
                <a:latin typeface="Arial" charset="0"/>
                <a:ea typeface="Arial" charset="0"/>
                <a:cs typeface="Arial" charset="0"/>
              </a:defRPr>
            </a:lvl5pPr>
            <a:lvl6pPr marL="2514600" indent="-228600" defTabSz="1042988" eaLnBrk="0" fontAlgn="base" hangingPunct="0">
              <a:spcBef>
                <a:spcPct val="0"/>
              </a:spcBef>
              <a:spcAft>
                <a:spcPct val="0"/>
              </a:spcAft>
              <a:defRPr sz="2100">
                <a:solidFill>
                  <a:schemeClr val="tx1"/>
                </a:solidFill>
                <a:latin typeface="Arial" charset="0"/>
                <a:ea typeface="Arial" charset="0"/>
                <a:cs typeface="Arial" charset="0"/>
              </a:defRPr>
            </a:lvl6pPr>
            <a:lvl7pPr marL="2971800" indent="-228600" defTabSz="1042988" eaLnBrk="0" fontAlgn="base" hangingPunct="0">
              <a:spcBef>
                <a:spcPct val="0"/>
              </a:spcBef>
              <a:spcAft>
                <a:spcPct val="0"/>
              </a:spcAft>
              <a:defRPr sz="2100">
                <a:solidFill>
                  <a:schemeClr val="tx1"/>
                </a:solidFill>
                <a:latin typeface="Arial" charset="0"/>
                <a:ea typeface="Arial" charset="0"/>
                <a:cs typeface="Arial" charset="0"/>
              </a:defRPr>
            </a:lvl7pPr>
            <a:lvl8pPr marL="3429000" indent="-228600" defTabSz="1042988" eaLnBrk="0" fontAlgn="base" hangingPunct="0">
              <a:spcBef>
                <a:spcPct val="0"/>
              </a:spcBef>
              <a:spcAft>
                <a:spcPct val="0"/>
              </a:spcAft>
              <a:defRPr sz="2100">
                <a:solidFill>
                  <a:schemeClr val="tx1"/>
                </a:solidFill>
                <a:latin typeface="Arial" charset="0"/>
                <a:ea typeface="Arial" charset="0"/>
                <a:cs typeface="Arial" charset="0"/>
              </a:defRPr>
            </a:lvl8pPr>
            <a:lvl9pPr marL="3886200" indent="-228600" defTabSz="1042988" eaLnBrk="0" fontAlgn="base" hangingPunct="0">
              <a:spcBef>
                <a:spcPct val="0"/>
              </a:spcBef>
              <a:spcAft>
                <a:spcPct val="0"/>
              </a:spcAft>
              <a:defRPr sz="2100">
                <a:solidFill>
                  <a:schemeClr val="tx1"/>
                </a:solidFill>
                <a:latin typeface="Arial" charset="0"/>
                <a:ea typeface="Arial" charset="0"/>
                <a:cs typeface="Arial" charset="0"/>
              </a:defRPr>
            </a:lvl9pPr>
          </a:lstStyle>
          <a:p>
            <a:pPr eaLnBrk="1" hangingPunct="1">
              <a:spcBef>
                <a:spcPct val="50000"/>
              </a:spcBef>
              <a:defRPr/>
            </a:pPr>
            <a:r>
              <a:rPr lang="en-GB" sz="600" noProof="0" smtClean="0">
                <a:solidFill>
                  <a:schemeClr val="bg1"/>
                </a:solidFill>
              </a:rPr>
              <a:t>© Fairtrade 2011</a:t>
            </a:r>
          </a:p>
        </p:txBody>
      </p:sp>
      <p:pic>
        <p:nvPicPr>
          <p:cNvPr id="7" name="Picture 14" descr="FFBM_INT_VERT_RGB_POSnew.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7524" y="5710239"/>
            <a:ext cx="926123" cy="898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Text Placeholder 24"/>
          <p:cNvSpPr>
            <a:spLocks noGrp="1"/>
          </p:cNvSpPr>
          <p:nvPr>
            <p:ph type="body" sz="quarter" idx="14" hasCustomPrompt="1"/>
          </p:nvPr>
        </p:nvSpPr>
        <p:spPr>
          <a:xfrm>
            <a:off x="2954215" y="1745555"/>
            <a:ext cx="7815385" cy="4427663"/>
          </a:xfrm>
          <a:prstGeom prst="rect">
            <a:avLst/>
          </a:prstGeom>
        </p:spPr>
        <p:txBody>
          <a:bodyPr vert="horz"/>
          <a:lstStyle>
            <a:lvl1pPr marL="0" indent="0">
              <a:lnSpc>
                <a:spcPct val="100000"/>
              </a:lnSpc>
              <a:spcAft>
                <a:spcPts val="960"/>
              </a:spcAft>
              <a:buClr>
                <a:schemeClr val="tx2"/>
              </a:buClr>
              <a:buFont typeface="Arial"/>
              <a:buNone/>
              <a:defRPr sz="2800" b="1">
                <a:solidFill>
                  <a:srgbClr val="FFFFFF"/>
                </a:solidFill>
              </a:defRPr>
            </a:lvl1pPr>
            <a:lvl2pPr marL="259200" indent="-259200">
              <a:lnSpc>
                <a:spcPct val="100000"/>
              </a:lnSpc>
              <a:spcAft>
                <a:spcPts val="960"/>
              </a:spcAft>
              <a:buSzPct val="120000"/>
              <a:buFont typeface="Arial"/>
              <a:buChar char="•"/>
              <a:defRPr sz="2800">
                <a:solidFill>
                  <a:srgbClr val="FFFFFF"/>
                </a:solidFill>
              </a:defRPr>
            </a:lvl2pPr>
            <a:lvl3pPr marL="698400" indent="-259200">
              <a:lnSpc>
                <a:spcPct val="100000"/>
              </a:lnSpc>
              <a:spcAft>
                <a:spcPts val="864"/>
              </a:spcAft>
              <a:buClr>
                <a:schemeClr val="tx2"/>
              </a:buClr>
              <a:buFont typeface="Arial"/>
              <a:buChar char="•"/>
              <a:defRPr sz="2800" b="0">
                <a:solidFill>
                  <a:srgbClr val="FFFFFF"/>
                </a:solidFill>
              </a:defRPr>
            </a:lvl3pPr>
            <a:lvl4pPr marL="1155600" indent="-259200">
              <a:lnSpc>
                <a:spcPct val="100000"/>
              </a:lnSpc>
              <a:spcAft>
                <a:spcPts val="768"/>
              </a:spcAft>
              <a:buFont typeface="Arial"/>
              <a:buChar char="•"/>
              <a:defRPr sz="2800">
                <a:solidFill>
                  <a:srgbClr val="FFFFFF"/>
                </a:solidFill>
              </a:defRPr>
            </a:lvl4pPr>
            <a:lvl5pPr marL="1407600" indent="-259200">
              <a:lnSpc>
                <a:spcPct val="100000"/>
              </a:lnSpc>
              <a:buClr>
                <a:schemeClr val="tx2"/>
              </a:buClr>
              <a:buFont typeface="Lucida Grande"/>
              <a:buChar char="−"/>
              <a:defRPr sz="2800" baseline="0">
                <a:solidFill>
                  <a:srgbClr val="FFFFFF"/>
                </a:solidFill>
              </a:defRPr>
            </a:lvl5pPr>
          </a:lstStyle>
          <a:p>
            <a:pPr lvl="0"/>
            <a:r>
              <a:rPr lang="en-GB" noProof="0" dirty="0" smtClean="0"/>
              <a:t>Click to add text</a:t>
            </a:r>
          </a:p>
          <a:p>
            <a:pPr lvl="1"/>
            <a:r>
              <a:rPr lang="en-GB" noProof="0" dirty="0" smtClean="0"/>
              <a:t>Smaller bullet</a:t>
            </a:r>
          </a:p>
          <a:p>
            <a:pPr lvl="2"/>
            <a:r>
              <a:rPr lang="en-GB" noProof="0" dirty="0" smtClean="0"/>
              <a:t>Very Small Bullet</a:t>
            </a:r>
          </a:p>
          <a:p>
            <a:pPr lvl="3"/>
            <a:r>
              <a:rPr lang="en-GB" noProof="0" dirty="0" smtClean="0"/>
              <a:t>Fourth level</a:t>
            </a:r>
          </a:p>
          <a:p>
            <a:pPr lvl="4"/>
            <a:r>
              <a:rPr lang="en-GB" noProof="0" dirty="0" smtClean="0"/>
              <a:t>Fifth level</a:t>
            </a:r>
          </a:p>
          <a:p>
            <a:pPr lvl="0"/>
            <a:endParaRPr lang="en-GB" noProof="0" dirty="0" smtClean="0"/>
          </a:p>
        </p:txBody>
      </p:sp>
    </p:spTree>
    <p:extLst>
      <p:ext uri="{BB962C8B-B14F-4D97-AF65-F5344CB8AC3E}">
        <p14:creationId xmlns:p14="http://schemas.microsoft.com/office/powerpoint/2010/main" val="17974625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Presentation End">
    <p:spTree>
      <p:nvGrpSpPr>
        <p:cNvPr id="1" name=""/>
        <p:cNvGrpSpPr/>
        <p:nvPr/>
      </p:nvGrpSpPr>
      <p:grpSpPr>
        <a:xfrm>
          <a:off x="0" y="0"/>
          <a:ext cx="0" cy="0"/>
          <a:chOff x="0" y="0"/>
          <a:chExt cx="0" cy="0"/>
        </a:xfrm>
      </p:grpSpPr>
      <p:pic>
        <p:nvPicPr>
          <p:cNvPr id="2" name="Picture 4" descr="FFBM_INT_VERT_RGB_POS_LARG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23677" y="1358901"/>
            <a:ext cx="4515338" cy="4384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62913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7F5A682-4778-4215-945F-8E75CC18F7AF}" type="datetimeFigureOut">
              <a:rPr lang="en-GB" smtClean="0"/>
              <a:t>25/10/2019</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4245B65-ECCC-4D17-8390-ABCB332AC54E}" type="slidenum">
              <a:rPr lang="en-GB" smtClean="0"/>
              <a:t>‹#›</a:t>
            </a:fld>
            <a:endParaRPr lang="en-GB"/>
          </a:p>
        </p:txBody>
      </p:sp>
    </p:spTree>
    <p:extLst>
      <p:ext uri="{BB962C8B-B14F-4D97-AF65-F5344CB8AC3E}">
        <p14:creationId xmlns:p14="http://schemas.microsoft.com/office/powerpoint/2010/main" val="3557430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mp; Long Copy">
    <p:spTree>
      <p:nvGrpSpPr>
        <p:cNvPr id="1" name=""/>
        <p:cNvGrpSpPr/>
        <p:nvPr/>
      </p:nvGrpSpPr>
      <p:grpSpPr>
        <a:xfrm>
          <a:off x="0" y="0"/>
          <a:ext cx="0" cy="0"/>
          <a:chOff x="0" y="0"/>
          <a:chExt cx="0" cy="0"/>
        </a:xfrm>
      </p:grpSpPr>
      <p:sp>
        <p:nvSpPr>
          <p:cNvPr id="6" name="Text Placeholder 9"/>
          <p:cNvSpPr>
            <a:spLocks noGrp="1"/>
          </p:cNvSpPr>
          <p:nvPr>
            <p:ph type="body" sz="quarter" idx="12" hasCustomPrompt="1"/>
          </p:nvPr>
        </p:nvSpPr>
        <p:spPr>
          <a:xfrm>
            <a:off x="2961718" y="204535"/>
            <a:ext cx="2256692" cy="317500"/>
          </a:xfrm>
          <a:prstGeom prst="rect">
            <a:avLst/>
          </a:prstGeom>
        </p:spPr>
        <p:txBody>
          <a:bodyPr vert="horz"/>
          <a:lstStyle>
            <a:lvl1pPr marL="0" indent="0">
              <a:lnSpc>
                <a:spcPct val="100000"/>
              </a:lnSpc>
              <a:spcAft>
                <a:spcPts val="0"/>
              </a:spcAft>
              <a:buNone/>
              <a:defRPr sz="1100">
                <a:solidFill>
                  <a:schemeClr val="tx2"/>
                </a:solidFill>
              </a:defRPr>
            </a:lvl1pPr>
            <a:lvl2pPr>
              <a:defRPr sz="1100"/>
            </a:lvl2pPr>
            <a:lvl3pPr>
              <a:defRPr sz="1100"/>
            </a:lvl3pPr>
            <a:lvl4pPr>
              <a:defRPr sz="1100"/>
            </a:lvl4pPr>
            <a:lvl5pPr>
              <a:defRPr sz="1100"/>
            </a:lvl5pPr>
          </a:lstStyle>
          <a:p>
            <a:pPr lvl="0"/>
            <a:r>
              <a:rPr lang="en-GB" noProof="0" smtClean="0"/>
              <a:t>Section Title sits here</a:t>
            </a:r>
            <a:endParaRPr lang="en-GB" noProof="0"/>
          </a:p>
        </p:txBody>
      </p:sp>
      <p:sp>
        <p:nvSpPr>
          <p:cNvPr id="15" name="Text Placeholder 12"/>
          <p:cNvSpPr>
            <a:spLocks noGrp="1"/>
          </p:cNvSpPr>
          <p:nvPr>
            <p:ph type="body" sz="quarter" idx="15" hasCustomPrompt="1"/>
          </p:nvPr>
        </p:nvSpPr>
        <p:spPr>
          <a:xfrm>
            <a:off x="2985477" y="857250"/>
            <a:ext cx="8456246" cy="730250"/>
          </a:xfrm>
          <a:prstGeom prst="rect">
            <a:avLst/>
          </a:prstGeom>
        </p:spPr>
        <p:txBody>
          <a:bodyPr vert="horz"/>
          <a:lstStyle>
            <a:lvl1pPr marL="0" indent="0">
              <a:lnSpc>
                <a:spcPct val="100000"/>
              </a:lnSpc>
              <a:buNone/>
              <a:defRPr sz="2200" baseline="0">
                <a:solidFill>
                  <a:schemeClr val="tx2"/>
                </a:solidFill>
              </a:defRPr>
            </a:lvl1pPr>
          </a:lstStyle>
          <a:p>
            <a:pPr lvl="0"/>
            <a:r>
              <a:rPr lang="en-GB" noProof="0" smtClean="0"/>
              <a:t>Type longer headlines and  titles for leave-behinds here</a:t>
            </a:r>
            <a:endParaRPr lang="en-GB" noProof="0"/>
          </a:p>
        </p:txBody>
      </p:sp>
      <p:sp>
        <p:nvSpPr>
          <p:cNvPr id="18" name="Text Placeholder 6"/>
          <p:cNvSpPr>
            <a:spLocks noGrp="1"/>
          </p:cNvSpPr>
          <p:nvPr>
            <p:ph type="body" sz="quarter" idx="13" hasCustomPrompt="1"/>
          </p:nvPr>
        </p:nvSpPr>
        <p:spPr>
          <a:xfrm>
            <a:off x="314252" y="1689308"/>
            <a:ext cx="2457938" cy="1157288"/>
          </a:xfrm>
          <a:prstGeom prst="rect">
            <a:avLst/>
          </a:prstGeom>
        </p:spPr>
        <p:txBody>
          <a:bodyPr vert="horz"/>
          <a:lstStyle>
            <a:lvl1pPr marL="0" indent="0">
              <a:lnSpc>
                <a:spcPct val="100000"/>
              </a:lnSpc>
              <a:buNone/>
              <a:defRPr sz="1900">
                <a:solidFill>
                  <a:schemeClr val="tx2"/>
                </a:solidFill>
              </a:defRPr>
            </a:lvl1pPr>
            <a:lvl2pPr marL="0" indent="0">
              <a:buNone/>
              <a:defRPr sz="1900"/>
            </a:lvl2pPr>
            <a:lvl3pPr marL="839788" indent="0">
              <a:buNone/>
              <a:defRPr sz="1900"/>
            </a:lvl3pPr>
            <a:lvl4pPr marL="0" indent="0">
              <a:buNone/>
              <a:defRPr sz="1900"/>
            </a:lvl4pPr>
            <a:lvl5pPr marL="403225" indent="0">
              <a:buNone/>
              <a:defRPr sz="1900"/>
            </a:lvl5pPr>
          </a:lstStyle>
          <a:p>
            <a:pPr lvl="0"/>
            <a:r>
              <a:rPr lang="en-GB" noProof="0" smtClean="0"/>
              <a:t>Page Title</a:t>
            </a:r>
            <a:endParaRPr lang="en-GB" noProof="0"/>
          </a:p>
        </p:txBody>
      </p:sp>
      <p:sp>
        <p:nvSpPr>
          <p:cNvPr id="19" name="Text Placeholder 24"/>
          <p:cNvSpPr>
            <a:spLocks noGrp="1"/>
          </p:cNvSpPr>
          <p:nvPr>
            <p:ph type="body" sz="quarter" idx="14" hasCustomPrompt="1"/>
          </p:nvPr>
        </p:nvSpPr>
        <p:spPr>
          <a:xfrm>
            <a:off x="2985477" y="1689100"/>
            <a:ext cx="8049846" cy="4343400"/>
          </a:xfrm>
          <a:prstGeom prst="rect">
            <a:avLst/>
          </a:prstGeom>
        </p:spPr>
        <p:txBody>
          <a:bodyPr vert="horz"/>
          <a:lstStyle>
            <a:lvl1pPr marL="0" indent="0">
              <a:lnSpc>
                <a:spcPct val="100000"/>
              </a:lnSpc>
              <a:spcAft>
                <a:spcPts val="960"/>
              </a:spcAft>
              <a:buClr>
                <a:schemeClr val="tx2"/>
              </a:buClr>
              <a:buSzPct val="120000"/>
              <a:buFontTx/>
              <a:buNone/>
              <a:defRPr sz="2000"/>
            </a:lvl1pPr>
            <a:lvl2pPr marL="259200" indent="-259200">
              <a:lnSpc>
                <a:spcPct val="100000"/>
              </a:lnSpc>
              <a:spcAft>
                <a:spcPts val="960"/>
              </a:spcAft>
              <a:buSzPct val="120000"/>
              <a:buFont typeface="Arial"/>
              <a:buChar char="•"/>
              <a:defRPr sz="2000" b="1"/>
            </a:lvl2pPr>
            <a:lvl3pPr marL="698400" indent="-259200">
              <a:lnSpc>
                <a:spcPct val="100000"/>
              </a:lnSpc>
              <a:spcAft>
                <a:spcPts val="864"/>
              </a:spcAft>
              <a:buClr>
                <a:schemeClr val="tx2"/>
              </a:buClr>
              <a:buFont typeface="Arial"/>
              <a:buChar char="•"/>
              <a:defRPr sz="1800" b="0"/>
            </a:lvl3pPr>
            <a:lvl4pPr marL="1155600" indent="-259200">
              <a:lnSpc>
                <a:spcPct val="100000"/>
              </a:lnSpc>
              <a:spcAft>
                <a:spcPts val="768"/>
              </a:spcAft>
              <a:buFont typeface="Arial"/>
              <a:buChar char="•"/>
              <a:defRPr sz="1600"/>
            </a:lvl4pPr>
            <a:lvl5pPr marL="1407600" indent="-259200">
              <a:lnSpc>
                <a:spcPct val="100000"/>
              </a:lnSpc>
              <a:buClr>
                <a:schemeClr val="tx2"/>
              </a:buClr>
              <a:buFont typeface="Lucida Grande"/>
              <a:buChar char="−"/>
              <a:defRPr sz="1600" baseline="0"/>
            </a:lvl5pPr>
          </a:lstStyle>
          <a:p>
            <a:pPr lvl="1"/>
            <a:r>
              <a:rPr lang="en-GB" noProof="0" smtClean="0"/>
              <a:t>Click to add text</a:t>
            </a:r>
          </a:p>
          <a:p>
            <a:pPr lvl="2"/>
            <a:r>
              <a:rPr lang="en-GB" noProof="0" smtClean="0"/>
              <a:t>Smaller Bullet (Arial 18)</a:t>
            </a:r>
          </a:p>
          <a:p>
            <a:pPr lvl="3"/>
            <a:r>
              <a:rPr lang="en-GB" noProof="0" smtClean="0"/>
              <a:t>Very Small Bullet (Arial 16)</a:t>
            </a:r>
          </a:p>
          <a:p>
            <a:pPr lvl="4"/>
            <a:r>
              <a:rPr lang="en-GB" noProof="0" smtClean="0"/>
              <a:t>Fifth level</a:t>
            </a:r>
          </a:p>
          <a:p>
            <a:pPr lvl="0"/>
            <a:endParaRPr lang="en-GB" noProof="0" smtClean="0"/>
          </a:p>
        </p:txBody>
      </p:sp>
    </p:spTree>
    <p:extLst>
      <p:ext uri="{BB962C8B-B14F-4D97-AF65-F5344CB8AC3E}">
        <p14:creationId xmlns:p14="http://schemas.microsoft.com/office/powerpoint/2010/main" val="37962371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7F5A682-4778-4215-945F-8E75CC18F7AF}" type="datetimeFigureOut">
              <a:rPr lang="en-GB" smtClean="0"/>
              <a:t>25/10/2019</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4245B65-ECCC-4D17-8390-ABCB332AC54E}" type="slidenum">
              <a:rPr lang="en-GB" smtClean="0"/>
              <a:t>‹#›</a:t>
            </a:fld>
            <a:endParaRPr lang="en-GB"/>
          </a:p>
        </p:txBody>
      </p:sp>
    </p:spTree>
    <p:extLst>
      <p:ext uri="{BB962C8B-B14F-4D97-AF65-F5344CB8AC3E}">
        <p14:creationId xmlns:p14="http://schemas.microsoft.com/office/powerpoint/2010/main" val="38715177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Title &amp; Long Copy">
    <p:spTree>
      <p:nvGrpSpPr>
        <p:cNvPr id="1" name=""/>
        <p:cNvGrpSpPr/>
        <p:nvPr/>
      </p:nvGrpSpPr>
      <p:grpSpPr>
        <a:xfrm>
          <a:off x="0" y="0"/>
          <a:ext cx="0" cy="0"/>
          <a:chOff x="0" y="0"/>
          <a:chExt cx="0" cy="0"/>
        </a:xfrm>
      </p:grpSpPr>
      <p:sp>
        <p:nvSpPr>
          <p:cNvPr id="6" name="Text Placeholder 9"/>
          <p:cNvSpPr>
            <a:spLocks noGrp="1"/>
          </p:cNvSpPr>
          <p:nvPr>
            <p:ph type="body" sz="quarter" idx="12" hasCustomPrompt="1"/>
          </p:nvPr>
        </p:nvSpPr>
        <p:spPr>
          <a:xfrm>
            <a:off x="2961718" y="204535"/>
            <a:ext cx="2256692" cy="317500"/>
          </a:xfrm>
          <a:prstGeom prst="rect">
            <a:avLst/>
          </a:prstGeom>
        </p:spPr>
        <p:txBody>
          <a:bodyPr vert="horz"/>
          <a:lstStyle>
            <a:lvl1pPr marL="0" indent="0">
              <a:lnSpc>
                <a:spcPct val="100000"/>
              </a:lnSpc>
              <a:spcAft>
                <a:spcPts val="0"/>
              </a:spcAft>
              <a:buNone/>
              <a:defRPr sz="1100">
                <a:solidFill>
                  <a:schemeClr val="tx2"/>
                </a:solidFill>
              </a:defRPr>
            </a:lvl1pPr>
            <a:lvl2pPr>
              <a:defRPr sz="1100"/>
            </a:lvl2pPr>
            <a:lvl3pPr>
              <a:defRPr sz="1100"/>
            </a:lvl3pPr>
            <a:lvl4pPr>
              <a:defRPr sz="1100"/>
            </a:lvl4pPr>
            <a:lvl5pPr>
              <a:defRPr sz="1100"/>
            </a:lvl5pPr>
          </a:lstStyle>
          <a:p>
            <a:pPr lvl="0"/>
            <a:r>
              <a:rPr lang="en-GB" noProof="0" smtClean="0"/>
              <a:t>Section Title sits here</a:t>
            </a:r>
            <a:endParaRPr lang="en-GB" noProof="0"/>
          </a:p>
        </p:txBody>
      </p:sp>
      <p:sp>
        <p:nvSpPr>
          <p:cNvPr id="15" name="Text Placeholder 12"/>
          <p:cNvSpPr>
            <a:spLocks noGrp="1"/>
          </p:cNvSpPr>
          <p:nvPr>
            <p:ph type="body" sz="quarter" idx="15" hasCustomPrompt="1"/>
          </p:nvPr>
        </p:nvSpPr>
        <p:spPr>
          <a:xfrm>
            <a:off x="2985477" y="857250"/>
            <a:ext cx="8456246" cy="730250"/>
          </a:xfrm>
          <a:prstGeom prst="rect">
            <a:avLst/>
          </a:prstGeom>
        </p:spPr>
        <p:txBody>
          <a:bodyPr vert="horz"/>
          <a:lstStyle>
            <a:lvl1pPr marL="0" indent="0">
              <a:lnSpc>
                <a:spcPct val="100000"/>
              </a:lnSpc>
              <a:buNone/>
              <a:defRPr sz="2200" baseline="0">
                <a:solidFill>
                  <a:schemeClr val="tx2"/>
                </a:solidFill>
              </a:defRPr>
            </a:lvl1pPr>
          </a:lstStyle>
          <a:p>
            <a:pPr lvl="0"/>
            <a:r>
              <a:rPr lang="en-GB" noProof="0" smtClean="0"/>
              <a:t>Type longer headlines and  titles for leave-behinds here</a:t>
            </a:r>
            <a:endParaRPr lang="en-GB" noProof="0"/>
          </a:p>
        </p:txBody>
      </p:sp>
      <p:sp>
        <p:nvSpPr>
          <p:cNvPr id="18" name="Text Placeholder 6"/>
          <p:cNvSpPr>
            <a:spLocks noGrp="1"/>
          </p:cNvSpPr>
          <p:nvPr>
            <p:ph type="body" sz="quarter" idx="13" hasCustomPrompt="1"/>
          </p:nvPr>
        </p:nvSpPr>
        <p:spPr>
          <a:xfrm>
            <a:off x="314252" y="1689308"/>
            <a:ext cx="2457938" cy="1157288"/>
          </a:xfrm>
          <a:prstGeom prst="rect">
            <a:avLst/>
          </a:prstGeom>
        </p:spPr>
        <p:txBody>
          <a:bodyPr vert="horz"/>
          <a:lstStyle>
            <a:lvl1pPr marL="0" indent="0">
              <a:lnSpc>
                <a:spcPct val="100000"/>
              </a:lnSpc>
              <a:buNone/>
              <a:defRPr sz="1900">
                <a:solidFill>
                  <a:schemeClr val="tx2"/>
                </a:solidFill>
              </a:defRPr>
            </a:lvl1pPr>
            <a:lvl2pPr marL="0" indent="0">
              <a:buNone/>
              <a:defRPr sz="1900"/>
            </a:lvl2pPr>
            <a:lvl3pPr marL="839788" indent="0">
              <a:buNone/>
              <a:defRPr sz="1900"/>
            </a:lvl3pPr>
            <a:lvl4pPr marL="0" indent="0">
              <a:buNone/>
              <a:defRPr sz="1900"/>
            </a:lvl4pPr>
            <a:lvl5pPr marL="403225" indent="0">
              <a:buNone/>
              <a:defRPr sz="1900"/>
            </a:lvl5pPr>
          </a:lstStyle>
          <a:p>
            <a:pPr lvl="0"/>
            <a:r>
              <a:rPr lang="en-GB" noProof="0" smtClean="0"/>
              <a:t>Page Title</a:t>
            </a:r>
            <a:endParaRPr lang="en-GB" noProof="0"/>
          </a:p>
        </p:txBody>
      </p:sp>
      <p:sp>
        <p:nvSpPr>
          <p:cNvPr id="19" name="Text Placeholder 24"/>
          <p:cNvSpPr>
            <a:spLocks noGrp="1"/>
          </p:cNvSpPr>
          <p:nvPr>
            <p:ph type="body" sz="quarter" idx="14" hasCustomPrompt="1"/>
          </p:nvPr>
        </p:nvSpPr>
        <p:spPr>
          <a:xfrm>
            <a:off x="2985477" y="1689100"/>
            <a:ext cx="8049846" cy="4343400"/>
          </a:xfrm>
          <a:prstGeom prst="rect">
            <a:avLst/>
          </a:prstGeom>
        </p:spPr>
        <p:txBody>
          <a:bodyPr vert="horz"/>
          <a:lstStyle>
            <a:lvl1pPr marL="0" indent="0">
              <a:lnSpc>
                <a:spcPct val="100000"/>
              </a:lnSpc>
              <a:spcAft>
                <a:spcPts val="960"/>
              </a:spcAft>
              <a:buClr>
                <a:schemeClr val="tx2"/>
              </a:buClr>
              <a:buSzPct val="120000"/>
              <a:buFontTx/>
              <a:buNone/>
              <a:defRPr sz="2000"/>
            </a:lvl1pPr>
            <a:lvl2pPr marL="259200" indent="-259200">
              <a:lnSpc>
                <a:spcPct val="100000"/>
              </a:lnSpc>
              <a:spcAft>
                <a:spcPts val="960"/>
              </a:spcAft>
              <a:buSzPct val="120000"/>
              <a:buFont typeface="Arial"/>
              <a:buChar char="•"/>
              <a:defRPr sz="2000" b="1"/>
            </a:lvl2pPr>
            <a:lvl3pPr marL="698400" indent="-259200">
              <a:lnSpc>
                <a:spcPct val="100000"/>
              </a:lnSpc>
              <a:spcAft>
                <a:spcPts val="864"/>
              </a:spcAft>
              <a:buClr>
                <a:schemeClr val="tx2"/>
              </a:buClr>
              <a:buFont typeface="Arial"/>
              <a:buChar char="•"/>
              <a:defRPr sz="1800" b="0"/>
            </a:lvl3pPr>
            <a:lvl4pPr marL="1155600" indent="-259200">
              <a:lnSpc>
                <a:spcPct val="100000"/>
              </a:lnSpc>
              <a:spcAft>
                <a:spcPts val="768"/>
              </a:spcAft>
              <a:buFont typeface="Arial"/>
              <a:buChar char="•"/>
              <a:defRPr sz="1600"/>
            </a:lvl4pPr>
            <a:lvl5pPr marL="1407600" indent="-259200">
              <a:lnSpc>
                <a:spcPct val="100000"/>
              </a:lnSpc>
              <a:buClr>
                <a:schemeClr val="tx2"/>
              </a:buClr>
              <a:buFont typeface="Lucida Grande"/>
              <a:buChar char="−"/>
              <a:defRPr sz="1600" baseline="0"/>
            </a:lvl5pPr>
          </a:lstStyle>
          <a:p>
            <a:pPr lvl="1"/>
            <a:r>
              <a:rPr lang="en-GB" noProof="0" smtClean="0"/>
              <a:t>Click to add text</a:t>
            </a:r>
          </a:p>
          <a:p>
            <a:pPr lvl="2"/>
            <a:r>
              <a:rPr lang="en-GB" noProof="0" smtClean="0"/>
              <a:t>Smaller Bullet (Arial 18)</a:t>
            </a:r>
          </a:p>
          <a:p>
            <a:pPr lvl="3"/>
            <a:r>
              <a:rPr lang="en-GB" noProof="0" smtClean="0"/>
              <a:t>Very Small Bullet (Arial 16)</a:t>
            </a:r>
          </a:p>
          <a:p>
            <a:pPr lvl="4"/>
            <a:r>
              <a:rPr lang="en-GB" noProof="0" smtClean="0"/>
              <a:t>Fifth level</a:t>
            </a:r>
          </a:p>
          <a:p>
            <a:pPr lvl="0"/>
            <a:endParaRPr lang="en-GB" noProof="0" smtClean="0"/>
          </a:p>
        </p:txBody>
      </p:sp>
    </p:spTree>
    <p:extLst>
      <p:ext uri="{BB962C8B-B14F-4D97-AF65-F5344CB8AC3E}">
        <p14:creationId xmlns:p14="http://schemas.microsoft.com/office/powerpoint/2010/main" val="19339871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 name="Rectangle 4"/>
          <p:cNvSpPr>
            <a:spLocks noChangeArrowheads="1"/>
          </p:cNvSpPr>
          <p:nvPr/>
        </p:nvSpPr>
        <p:spPr bwMode="auto">
          <a:xfrm>
            <a:off x="11986848" y="1827214"/>
            <a:ext cx="205153" cy="3590925"/>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83969" tIns="41985" rIns="83969" bIns="41985" anchor="ctr"/>
          <a:lstStyle/>
          <a:p>
            <a:endParaRPr lang="en-GB" sz="1800" noProof="0"/>
          </a:p>
        </p:txBody>
      </p:sp>
      <p:sp>
        <p:nvSpPr>
          <p:cNvPr id="4" name="Text Box 8"/>
          <p:cNvSpPr txBox="1">
            <a:spLocks noChangeArrowheads="1"/>
          </p:cNvSpPr>
          <p:nvPr/>
        </p:nvSpPr>
        <p:spPr bwMode="auto">
          <a:xfrm>
            <a:off x="408355" y="6592889"/>
            <a:ext cx="1068753" cy="92075"/>
          </a:xfrm>
          <a:prstGeom prst="rect">
            <a:avLst/>
          </a:prstGeom>
          <a:noFill/>
          <a:ln w="9525">
            <a:noFill/>
            <a:miter lim="800000"/>
            <a:headEnd/>
            <a:tailEnd/>
          </a:ln>
          <a:effectLst/>
        </p:spPr>
        <p:txBody>
          <a:bodyPr lIns="0" tIns="0" rIns="0" bIns="0">
            <a:spAutoFit/>
          </a:bodyPr>
          <a:lstStyle>
            <a:lvl1pPr defTabSz="957263" eaLnBrk="0" hangingPunct="0">
              <a:defRPr sz="1900">
                <a:solidFill>
                  <a:schemeClr val="tx1"/>
                </a:solidFill>
                <a:latin typeface="Arial" charset="0"/>
                <a:ea typeface="ＭＳ Ｐゴシック" charset="0"/>
                <a:cs typeface="Arial" charset="0"/>
              </a:defRPr>
            </a:lvl1pPr>
            <a:lvl2pPr marL="37931725" indent="-37474525" defTabSz="957263" eaLnBrk="0" hangingPunct="0">
              <a:defRPr sz="1900">
                <a:solidFill>
                  <a:schemeClr val="tx1"/>
                </a:solidFill>
                <a:latin typeface="Arial" charset="0"/>
                <a:ea typeface="Arial" charset="0"/>
                <a:cs typeface="Arial" charset="0"/>
              </a:defRPr>
            </a:lvl2pPr>
            <a:lvl3pPr eaLnBrk="0" hangingPunct="0">
              <a:defRPr sz="1900">
                <a:solidFill>
                  <a:schemeClr val="tx1"/>
                </a:solidFill>
                <a:latin typeface="Arial" charset="0"/>
                <a:ea typeface="Arial" charset="0"/>
                <a:cs typeface="Arial" charset="0"/>
              </a:defRPr>
            </a:lvl3pPr>
            <a:lvl4pPr eaLnBrk="0" hangingPunct="0">
              <a:defRPr sz="1900">
                <a:solidFill>
                  <a:schemeClr val="tx1"/>
                </a:solidFill>
                <a:latin typeface="Arial" charset="0"/>
                <a:ea typeface="Arial" charset="0"/>
                <a:cs typeface="Arial" charset="0"/>
              </a:defRPr>
            </a:lvl4pPr>
            <a:lvl5pPr eaLnBrk="0" hangingPunct="0">
              <a:defRPr sz="1900">
                <a:solidFill>
                  <a:schemeClr val="tx1"/>
                </a:solidFill>
                <a:latin typeface="Arial" charset="0"/>
                <a:ea typeface="Arial" charset="0"/>
                <a:cs typeface="Arial" charset="0"/>
              </a:defRPr>
            </a:lvl5pPr>
            <a:lvl6pPr marL="457200" eaLnBrk="0" fontAlgn="base" hangingPunct="0">
              <a:spcBef>
                <a:spcPct val="0"/>
              </a:spcBef>
              <a:spcAft>
                <a:spcPct val="0"/>
              </a:spcAft>
              <a:defRPr sz="1900">
                <a:solidFill>
                  <a:schemeClr val="tx1"/>
                </a:solidFill>
                <a:latin typeface="Arial" charset="0"/>
                <a:ea typeface="Arial" charset="0"/>
                <a:cs typeface="Arial" charset="0"/>
              </a:defRPr>
            </a:lvl6pPr>
            <a:lvl7pPr marL="914400" eaLnBrk="0" fontAlgn="base" hangingPunct="0">
              <a:spcBef>
                <a:spcPct val="0"/>
              </a:spcBef>
              <a:spcAft>
                <a:spcPct val="0"/>
              </a:spcAft>
              <a:defRPr sz="1900">
                <a:solidFill>
                  <a:schemeClr val="tx1"/>
                </a:solidFill>
                <a:latin typeface="Arial" charset="0"/>
                <a:ea typeface="Arial" charset="0"/>
                <a:cs typeface="Arial" charset="0"/>
              </a:defRPr>
            </a:lvl7pPr>
            <a:lvl8pPr marL="1371600" eaLnBrk="0" fontAlgn="base" hangingPunct="0">
              <a:spcBef>
                <a:spcPct val="0"/>
              </a:spcBef>
              <a:spcAft>
                <a:spcPct val="0"/>
              </a:spcAft>
              <a:defRPr sz="1900">
                <a:solidFill>
                  <a:schemeClr val="tx1"/>
                </a:solidFill>
                <a:latin typeface="Arial" charset="0"/>
                <a:ea typeface="Arial" charset="0"/>
                <a:cs typeface="Arial" charset="0"/>
              </a:defRPr>
            </a:lvl8pPr>
            <a:lvl9pPr marL="1828800" eaLnBrk="0" fontAlgn="base" hangingPunct="0">
              <a:spcBef>
                <a:spcPct val="0"/>
              </a:spcBef>
              <a:spcAft>
                <a:spcPct val="0"/>
              </a:spcAft>
              <a:defRPr sz="1900">
                <a:solidFill>
                  <a:schemeClr val="tx1"/>
                </a:solidFill>
                <a:latin typeface="Arial" charset="0"/>
                <a:ea typeface="Arial" charset="0"/>
                <a:cs typeface="Arial" charset="0"/>
              </a:defRPr>
            </a:lvl9pPr>
          </a:lstStyle>
          <a:p>
            <a:pPr eaLnBrk="1" hangingPunct="1">
              <a:spcBef>
                <a:spcPct val="50000"/>
              </a:spcBef>
              <a:defRPr/>
            </a:pPr>
            <a:r>
              <a:rPr lang="en-GB" sz="600" noProof="0" smtClean="0"/>
              <a:t>© Fairtrade 2011</a:t>
            </a:r>
          </a:p>
        </p:txBody>
      </p:sp>
      <p:sp>
        <p:nvSpPr>
          <p:cNvPr id="5" name="Rectangle 6"/>
          <p:cNvSpPr>
            <a:spLocks noChangeArrowheads="1"/>
          </p:cNvSpPr>
          <p:nvPr/>
        </p:nvSpPr>
        <p:spPr bwMode="auto">
          <a:xfrm>
            <a:off x="0" y="1827214"/>
            <a:ext cx="2667001" cy="3590925"/>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83969" tIns="41985" rIns="83969" bIns="41985" anchor="ctr"/>
          <a:lstStyle/>
          <a:p>
            <a:endParaRPr lang="en-GB" sz="1800" noProof="0"/>
          </a:p>
        </p:txBody>
      </p:sp>
      <p:pic>
        <p:nvPicPr>
          <p:cNvPr id="6" name="Picture 11" descr="FFBM_INT_VERT_RGB_POSnew.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57524" y="5710239"/>
            <a:ext cx="926123" cy="898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 name="Text Placeholder 17"/>
          <p:cNvSpPr>
            <a:spLocks noGrp="1"/>
          </p:cNvSpPr>
          <p:nvPr>
            <p:ph type="body" sz="quarter" idx="11" hasCustomPrompt="1"/>
          </p:nvPr>
        </p:nvSpPr>
        <p:spPr>
          <a:xfrm>
            <a:off x="2938585" y="1714500"/>
            <a:ext cx="6783754" cy="1638300"/>
          </a:xfrm>
          <a:prstGeom prst="rect">
            <a:avLst/>
          </a:prstGeom>
        </p:spPr>
        <p:txBody>
          <a:bodyPr vert="horz"/>
          <a:lstStyle>
            <a:lvl1pPr marL="0" indent="0">
              <a:lnSpc>
                <a:spcPts val="6000"/>
              </a:lnSpc>
              <a:spcAft>
                <a:spcPts val="0"/>
              </a:spcAft>
              <a:buNone/>
              <a:defRPr sz="4000" baseline="0">
                <a:solidFill>
                  <a:schemeClr val="tx2"/>
                </a:solidFill>
              </a:defRPr>
            </a:lvl1pPr>
          </a:lstStyle>
          <a:p>
            <a:pPr lvl="0"/>
            <a:r>
              <a:rPr lang="en-GB" noProof="0" smtClean="0"/>
              <a:t>Presentation Title sits here</a:t>
            </a:r>
          </a:p>
        </p:txBody>
      </p:sp>
      <p:sp>
        <p:nvSpPr>
          <p:cNvPr id="12" name="Text Placeholder 9"/>
          <p:cNvSpPr>
            <a:spLocks noGrp="1"/>
          </p:cNvSpPr>
          <p:nvPr>
            <p:ph type="body" sz="quarter" idx="12" hasCustomPrompt="1"/>
          </p:nvPr>
        </p:nvSpPr>
        <p:spPr>
          <a:xfrm>
            <a:off x="2961718" y="204535"/>
            <a:ext cx="2256692" cy="317500"/>
          </a:xfrm>
          <a:prstGeom prst="rect">
            <a:avLst/>
          </a:prstGeom>
        </p:spPr>
        <p:txBody>
          <a:bodyPr vert="horz"/>
          <a:lstStyle>
            <a:lvl1pPr marL="0" indent="0">
              <a:lnSpc>
                <a:spcPct val="100000"/>
              </a:lnSpc>
              <a:spcAft>
                <a:spcPts val="0"/>
              </a:spcAft>
              <a:buNone/>
              <a:defRPr sz="1100">
                <a:solidFill>
                  <a:schemeClr val="tx2"/>
                </a:solidFill>
              </a:defRPr>
            </a:lvl1pPr>
            <a:lvl2pPr>
              <a:defRPr sz="1100"/>
            </a:lvl2pPr>
            <a:lvl3pPr>
              <a:defRPr sz="1100"/>
            </a:lvl3pPr>
            <a:lvl4pPr>
              <a:defRPr sz="1100"/>
            </a:lvl4pPr>
            <a:lvl5pPr>
              <a:defRPr sz="1100"/>
            </a:lvl5pPr>
          </a:lstStyle>
          <a:p>
            <a:pPr lvl="0"/>
            <a:r>
              <a:rPr lang="en-GB" noProof="0" smtClean="0"/>
              <a:t>Section Title sits here</a:t>
            </a:r>
            <a:endParaRPr lang="en-GB" noProof="0"/>
          </a:p>
        </p:txBody>
      </p:sp>
      <p:sp>
        <p:nvSpPr>
          <p:cNvPr id="15" name="Text Placeholder 12"/>
          <p:cNvSpPr>
            <a:spLocks noGrp="1"/>
          </p:cNvSpPr>
          <p:nvPr>
            <p:ph type="body" sz="quarter" idx="13" hasCustomPrompt="1"/>
          </p:nvPr>
        </p:nvSpPr>
        <p:spPr>
          <a:xfrm>
            <a:off x="2936631" y="3410211"/>
            <a:ext cx="6794281" cy="593725"/>
          </a:xfrm>
          <a:prstGeom prst="rect">
            <a:avLst/>
          </a:prstGeom>
        </p:spPr>
        <p:txBody>
          <a:bodyPr vert="horz"/>
          <a:lstStyle>
            <a:lvl1pPr marL="0" indent="0">
              <a:buNone/>
              <a:defRPr sz="2200" b="1"/>
            </a:lvl1pPr>
            <a:lvl2pPr>
              <a:defRPr sz="2000" b="0"/>
            </a:lvl2pPr>
            <a:lvl3pPr>
              <a:defRPr sz="2000" b="0"/>
            </a:lvl3pPr>
            <a:lvl4pPr>
              <a:defRPr sz="2000" b="0"/>
            </a:lvl4pPr>
            <a:lvl5pPr>
              <a:defRPr sz="2000" b="0"/>
            </a:lvl5pPr>
          </a:lstStyle>
          <a:p>
            <a:pPr lvl="0"/>
            <a:r>
              <a:rPr lang="en-GB" noProof="0" smtClean="0"/>
              <a:t>Sub title underneath</a:t>
            </a:r>
            <a:endParaRPr lang="en-GB" noProof="0"/>
          </a:p>
        </p:txBody>
      </p:sp>
      <p:sp>
        <p:nvSpPr>
          <p:cNvPr id="18" name="Text Placeholder 15"/>
          <p:cNvSpPr>
            <a:spLocks noGrp="1"/>
          </p:cNvSpPr>
          <p:nvPr>
            <p:ph type="body" sz="quarter" idx="14" hasCustomPrompt="1"/>
          </p:nvPr>
        </p:nvSpPr>
        <p:spPr>
          <a:xfrm>
            <a:off x="2950504" y="4978093"/>
            <a:ext cx="2897553" cy="541338"/>
          </a:xfrm>
          <a:prstGeom prst="rect">
            <a:avLst/>
          </a:prstGeom>
        </p:spPr>
        <p:txBody>
          <a:bodyPr vert="horz"/>
          <a:lstStyle>
            <a:lvl1pPr marL="0" indent="0">
              <a:buNone/>
              <a:defRPr sz="2200" b="0" baseline="0">
                <a:solidFill>
                  <a:schemeClr val="tx2"/>
                </a:solidFill>
              </a:defRPr>
            </a:lvl1pPr>
          </a:lstStyle>
          <a:p>
            <a:pPr lvl="0"/>
            <a:r>
              <a:rPr lang="en-GB" noProof="0" smtClean="0"/>
              <a:t>14 May 2010</a:t>
            </a:r>
            <a:endParaRPr lang="en-GB" noProof="0"/>
          </a:p>
        </p:txBody>
      </p:sp>
    </p:spTree>
    <p:extLst>
      <p:ext uri="{BB962C8B-B14F-4D97-AF65-F5344CB8AC3E}">
        <p14:creationId xmlns:p14="http://schemas.microsoft.com/office/powerpoint/2010/main" val="1077239882"/>
      </p:ext>
    </p:extLst>
  </p:cSld>
  <p:clrMapOvr>
    <a:masterClrMapping/>
  </p:clrMapOvr>
  <p:hf sldNum="0" hd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Text Placeholder 9"/>
          <p:cNvSpPr>
            <a:spLocks noGrp="1"/>
          </p:cNvSpPr>
          <p:nvPr>
            <p:ph type="body" sz="quarter" idx="12" hasCustomPrompt="1"/>
          </p:nvPr>
        </p:nvSpPr>
        <p:spPr>
          <a:xfrm>
            <a:off x="2961718" y="204535"/>
            <a:ext cx="2256692" cy="317500"/>
          </a:xfrm>
          <a:prstGeom prst="rect">
            <a:avLst/>
          </a:prstGeom>
        </p:spPr>
        <p:txBody>
          <a:bodyPr vert="horz"/>
          <a:lstStyle>
            <a:lvl1pPr marL="0" indent="0">
              <a:lnSpc>
                <a:spcPct val="100000"/>
              </a:lnSpc>
              <a:spcAft>
                <a:spcPts val="0"/>
              </a:spcAft>
              <a:buNone/>
              <a:defRPr sz="1100">
                <a:solidFill>
                  <a:schemeClr val="tx2"/>
                </a:solidFill>
              </a:defRPr>
            </a:lvl1pPr>
            <a:lvl2pPr>
              <a:defRPr sz="1100"/>
            </a:lvl2pPr>
            <a:lvl3pPr>
              <a:defRPr sz="1100"/>
            </a:lvl3pPr>
            <a:lvl4pPr>
              <a:defRPr sz="1100"/>
            </a:lvl4pPr>
            <a:lvl5pPr>
              <a:defRPr sz="1100"/>
            </a:lvl5pPr>
          </a:lstStyle>
          <a:p>
            <a:pPr lvl="0"/>
            <a:r>
              <a:rPr lang="en-GB" noProof="0" smtClean="0"/>
              <a:t>Section Title sits here</a:t>
            </a:r>
            <a:endParaRPr lang="en-GB" noProof="0"/>
          </a:p>
        </p:txBody>
      </p:sp>
      <p:sp>
        <p:nvSpPr>
          <p:cNvPr id="8" name="Text Placeholder 6"/>
          <p:cNvSpPr>
            <a:spLocks noGrp="1"/>
          </p:cNvSpPr>
          <p:nvPr>
            <p:ph type="body" sz="quarter" idx="13" hasCustomPrompt="1"/>
          </p:nvPr>
        </p:nvSpPr>
        <p:spPr>
          <a:xfrm>
            <a:off x="314252" y="1689308"/>
            <a:ext cx="2457938" cy="1157288"/>
          </a:xfrm>
          <a:prstGeom prst="rect">
            <a:avLst/>
          </a:prstGeom>
        </p:spPr>
        <p:txBody>
          <a:bodyPr vert="horz"/>
          <a:lstStyle>
            <a:lvl1pPr marL="0" indent="0">
              <a:lnSpc>
                <a:spcPct val="100000"/>
              </a:lnSpc>
              <a:buNone/>
              <a:defRPr sz="1900">
                <a:solidFill>
                  <a:schemeClr val="tx2"/>
                </a:solidFill>
              </a:defRPr>
            </a:lvl1pPr>
            <a:lvl2pPr marL="0" indent="0">
              <a:buNone/>
              <a:defRPr sz="1900"/>
            </a:lvl2pPr>
            <a:lvl3pPr marL="839788" indent="0">
              <a:buNone/>
              <a:defRPr sz="1900"/>
            </a:lvl3pPr>
            <a:lvl4pPr marL="0" indent="0">
              <a:buNone/>
              <a:defRPr sz="1900"/>
            </a:lvl4pPr>
            <a:lvl5pPr marL="403225" indent="0">
              <a:buNone/>
              <a:defRPr sz="1900"/>
            </a:lvl5pPr>
          </a:lstStyle>
          <a:p>
            <a:pPr lvl="0"/>
            <a:r>
              <a:rPr lang="en-GB" noProof="0" smtClean="0"/>
              <a:t>Page Title</a:t>
            </a:r>
            <a:endParaRPr lang="en-GB" noProof="0"/>
          </a:p>
        </p:txBody>
      </p:sp>
      <p:sp>
        <p:nvSpPr>
          <p:cNvPr id="25" name="Text Placeholder 24"/>
          <p:cNvSpPr>
            <a:spLocks noGrp="1"/>
          </p:cNvSpPr>
          <p:nvPr>
            <p:ph type="body" sz="quarter" idx="14" hasCustomPrompt="1"/>
          </p:nvPr>
        </p:nvSpPr>
        <p:spPr>
          <a:xfrm>
            <a:off x="2985477" y="1689100"/>
            <a:ext cx="8049846" cy="4343400"/>
          </a:xfrm>
          <a:prstGeom prst="rect">
            <a:avLst/>
          </a:prstGeom>
        </p:spPr>
        <p:txBody>
          <a:bodyPr vert="horz"/>
          <a:lstStyle>
            <a:lvl1pPr marL="0" indent="0">
              <a:lnSpc>
                <a:spcPct val="100000"/>
              </a:lnSpc>
              <a:spcAft>
                <a:spcPts val="960"/>
              </a:spcAft>
              <a:buClr>
                <a:schemeClr val="tx2"/>
              </a:buClr>
              <a:buSzPct val="120000"/>
              <a:buFontTx/>
              <a:buNone/>
              <a:defRPr sz="2000"/>
            </a:lvl1pPr>
            <a:lvl2pPr marL="259200" indent="-259200">
              <a:lnSpc>
                <a:spcPct val="100000"/>
              </a:lnSpc>
              <a:spcAft>
                <a:spcPts val="960"/>
              </a:spcAft>
              <a:buSzPct val="120000"/>
              <a:buFont typeface="Arial"/>
              <a:buChar char="•"/>
              <a:defRPr sz="2000" b="1"/>
            </a:lvl2pPr>
            <a:lvl3pPr marL="698400" indent="-259200">
              <a:lnSpc>
                <a:spcPct val="100000"/>
              </a:lnSpc>
              <a:spcAft>
                <a:spcPts val="864"/>
              </a:spcAft>
              <a:buClr>
                <a:schemeClr val="tx2"/>
              </a:buClr>
              <a:buFont typeface="Arial"/>
              <a:buChar char="•"/>
              <a:defRPr sz="1800" b="0"/>
            </a:lvl3pPr>
            <a:lvl4pPr marL="1155600" indent="-259200">
              <a:lnSpc>
                <a:spcPct val="100000"/>
              </a:lnSpc>
              <a:spcAft>
                <a:spcPts val="768"/>
              </a:spcAft>
              <a:buFont typeface="Arial"/>
              <a:buChar char="•"/>
              <a:defRPr sz="1600"/>
            </a:lvl4pPr>
            <a:lvl5pPr marL="1407600" indent="-259200">
              <a:lnSpc>
                <a:spcPct val="100000"/>
              </a:lnSpc>
              <a:buClr>
                <a:schemeClr val="tx2"/>
              </a:buClr>
              <a:buFont typeface="Lucida Grande"/>
              <a:buChar char="−"/>
              <a:defRPr sz="1600" baseline="0"/>
            </a:lvl5pPr>
          </a:lstStyle>
          <a:p>
            <a:pPr lvl="1"/>
            <a:r>
              <a:rPr lang="en-GB" noProof="0" smtClean="0"/>
              <a:t>Click to add text</a:t>
            </a:r>
          </a:p>
          <a:p>
            <a:pPr lvl="2"/>
            <a:r>
              <a:rPr lang="en-GB" noProof="0" smtClean="0"/>
              <a:t>Smaller Bullet (Arial 18)</a:t>
            </a:r>
          </a:p>
          <a:p>
            <a:pPr lvl="3"/>
            <a:r>
              <a:rPr lang="en-GB" noProof="0" smtClean="0"/>
              <a:t>Very Small Bullet (Arial 16)</a:t>
            </a:r>
          </a:p>
          <a:p>
            <a:pPr lvl="4"/>
            <a:r>
              <a:rPr lang="en-GB" noProof="0" smtClean="0"/>
              <a:t>Fifth level</a:t>
            </a:r>
          </a:p>
          <a:p>
            <a:pPr lvl="0"/>
            <a:endParaRPr lang="en-GB" noProof="0" smtClean="0"/>
          </a:p>
        </p:txBody>
      </p:sp>
    </p:spTree>
    <p:extLst>
      <p:ext uri="{BB962C8B-B14F-4D97-AF65-F5344CB8AC3E}">
        <p14:creationId xmlns:p14="http://schemas.microsoft.com/office/powerpoint/2010/main" val="703257926"/>
      </p:ext>
    </p:extLst>
  </p:cSld>
  <p:clrMapOvr>
    <a:masterClrMapping/>
  </p:clrMapOvr>
  <p:hf sldNum="0" hd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amp; Long Copy">
    <p:spTree>
      <p:nvGrpSpPr>
        <p:cNvPr id="1" name=""/>
        <p:cNvGrpSpPr/>
        <p:nvPr/>
      </p:nvGrpSpPr>
      <p:grpSpPr>
        <a:xfrm>
          <a:off x="0" y="0"/>
          <a:ext cx="0" cy="0"/>
          <a:chOff x="0" y="0"/>
          <a:chExt cx="0" cy="0"/>
        </a:xfrm>
      </p:grpSpPr>
      <p:sp>
        <p:nvSpPr>
          <p:cNvPr id="6" name="Text Placeholder 9"/>
          <p:cNvSpPr>
            <a:spLocks noGrp="1"/>
          </p:cNvSpPr>
          <p:nvPr>
            <p:ph type="body" sz="quarter" idx="12" hasCustomPrompt="1"/>
          </p:nvPr>
        </p:nvSpPr>
        <p:spPr>
          <a:xfrm>
            <a:off x="2961718" y="204535"/>
            <a:ext cx="2256692" cy="317500"/>
          </a:xfrm>
          <a:prstGeom prst="rect">
            <a:avLst/>
          </a:prstGeom>
        </p:spPr>
        <p:txBody>
          <a:bodyPr vert="horz"/>
          <a:lstStyle>
            <a:lvl1pPr marL="0" indent="0">
              <a:lnSpc>
                <a:spcPct val="100000"/>
              </a:lnSpc>
              <a:spcAft>
                <a:spcPts val="0"/>
              </a:spcAft>
              <a:buNone/>
              <a:defRPr sz="1100">
                <a:solidFill>
                  <a:schemeClr val="tx2"/>
                </a:solidFill>
              </a:defRPr>
            </a:lvl1pPr>
            <a:lvl2pPr>
              <a:defRPr sz="1100"/>
            </a:lvl2pPr>
            <a:lvl3pPr>
              <a:defRPr sz="1100"/>
            </a:lvl3pPr>
            <a:lvl4pPr>
              <a:defRPr sz="1100"/>
            </a:lvl4pPr>
            <a:lvl5pPr>
              <a:defRPr sz="1100"/>
            </a:lvl5pPr>
          </a:lstStyle>
          <a:p>
            <a:pPr lvl="0"/>
            <a:r>
              <a:rPr lang="en-GB" noProof="0" smtClean="0"/>
              <a:t>Section Title sits here</a:t>
            </a:r>
            <a:endParaRPr lang="en-GB" noProof="0"/>
          </a:p>
        </p:txBody>
      </p:sp>
      <p:sp>
        <p:nvSpPr>
          <p:cNvPr id="15" name="Text Placeholder 12"/>
          <p:cNvSpPr>
            <a:spLocks noGrp="1"/>
          </p:cNvSpPr>
          <p:nvPr>
            <p:ph type="body" sz="quarter" idx="15" hasCustomPrompt="1"/>
          </p:nvPr>
        </p:nvSpPr>
        <p:spPr>
          <a:xfrm>
            <a:off x="2985477" y="857250"/>
            <a:ext cx="8456246" cy="730250"/>
          </a:xfrm>
          <a:prstGeom prst="rect">
            <a:avLst/>
          </a:prstGeom>
        </p:spPr>
        <p:txBody>
          <a:bodyPr vert="horz"/>
          <a:lstStyle>
            <a:lvl1pPr marL="0" indent="0">
              <a:lnSpc>
                <a:spcPct val="100000"/>
              </a:lnSpc>
              <a:buNone/>
              <a:defRPr sz="2200" baseline="0">
                <a:solidFill>
                  <a:schemeClr val="tx2"/>
                </a:solidFill>
              </a:defRPr>
            </a:lvl1pPr>
          </a:lstStyle>
          <a:p>
            <a:pPr lvl="0"/>
            <a:r>
              <a:rPr lang="en-GB" noProof="0" smtClean="0"/>
              <a:t>Type longer headlines and  titles for leave-behinds here</a:t>
            </a:r>
            <a:endParaRPr lang="en-GB" noProof="0"/>
          </a:p>
        </p:txBody>
      </p:sp>
      <p:sp>
        <p:nvSpPr>
          <p:cNvPr id="18" name="Text Placeholder 6"/>
          <p:cNvSpPr>
            <a:spLocks noGrp="1"/>
          </p:cNvSpPr>
          <p:nvPr>
            <p:ph type="body" sz="quarter" idx="13" hasCustomPrompt="1"/>
          </p:nvPr>
        </p:nvSpPr>
        <p:spPr>
          <a:xfrm>
            <a:off x="314252" y="1689308"/>
            <a:ext cx="2457938" cy="1157288"/>
          </a:xfrm>
          <a:prstGeom prst="rect">
            <a:avLst/>
          </a:prstGeom>
        </p:spPr>
        <p:txBody>
          <a:bodyPr vert="horz"/>
          <a:lstStyle>
            <a:lvl1pPr marL="0" indent="0">
              <a:lnSpc>
                <a:spcPct val="100000"/>
              </a:lnSpc>
              <a:buNone/>
              <a:defRPr sz="1900">
                <a:solidFill>
                  <a:schemeClr val="tx2"/>
                </a:solidFill>
              </a:defRPr>
            </a:lvl1pPr>
            <a:lvl2pPr marL="0" indent="0">
              <a:buNone/>
              <a:defRPr sz="1900"/>
            </a:lvl2pPr>
            <a:lvl3pPr marL="839788" indent="0">
              <a:buNone/>
              <a:defRPr sz="1900"/>
            </a:lvl3pPr>
            <a:lvl4pPr marL="0" indent="0">
              <a:buNone/>
              <a:defRPr sz="1900"/>
            </a:lvl4pPr>
            <a:lvl5pPr marL="403225" indent="0">
              <a:buNone/>
              <a:defRPr sz="1900"/>
            </a:lvl5pPr>
          </a:lstStyle>
          <a:p>
            <a:pPr lvl="0"/>
            <a:r>
              <a:rPr lang="en-GB" noProof="0" smtClean="0"/>
              <a:t>Page Title</a:t>
            </a:r>
            <a:endParaRPr lang="en-GB" noProof="0"/>
          </a:p>
        </p:txBody>
      </p:sp>
      <p:sp>
        <p:nvSpPr>
          <p:cNvPr id="19" name="Text Placeholder 24"/>
          <p:cNvSpPr>
            <a:spLocks noGrp="1"/>
          </p:cNvSpPr>
          <p:nvPr>
            <p:ph type="body" sz="quarter" idx="14" hasCustomPrompt="1"/>
          </p:nvPr>
        </p:nvSpPr>
        <p:spPr>
          <a:xfrm>
            <a:off x="2985477" y="1689100"/>
            <a:ext cx="8049846" cy="4343400"/>
          </a:xfrm>
          <a:prstGeom prst="rect">
            <a:avLst/>
          </a:prstGeom>
        </p:spPr>
        <p:txBody>
          <a:bodyPr vert="horz"/>
          <a:lstStyle>
            <a:lvl1pPr marL="0" indent="0">
              <a:lnSpc>
                <a:spcPct val="100000"/>
              </a:lnSpc>
              <a:spcAft>
                <a:spcPts val="960"/>
              </a:spcAft>
              <a:buClr>
                <a:schemeClr val="tx2"/>
              </a:buClr>
              <a:buSzPct val="120000"/>
              <a:buFontTx/>
              <a:buNone/>
              <a:defRPr sz="2000"/>
            </a:lvl1pPr>
            <a:lvl2pPr marL="259200" indent="-259200">
              <a:lnSpc>
                <a:spcPct val="100000"/>
              </a:lnSpc>
              <a:spcAft>
                <a:spcPts val="960"/>
              </a:spcAft>
              <a:buSzPct val="120000"/>
              <a:buFont typeface="Arial"/>
              <a:buChar char="•"/>
              <a:defRPr sz="2000" b="1"/>
            </a:lvl2pPr>
            <a:lvl3pPr marL="698400" indent="-259200">
              <a:lnSpc>
                <a:spcPct val="100000"/>
              </a:lnSpc>
              <a:spcAft>
                <a:spcPts val="864"/>
              </a:spcAft>
              <a:buClr>
                <a:schemeClr val="tx2"/>
              </a:buClr>
              <a:buFont typeface="Arial"/>
              <a:buChar char="•"/>
              <a:defRPr sz="1800" b="0"/>
            </a:lvl3pPr>
            <a:lvl4pPr marL="1155600" indent="-259200">
              <a:lnSpc>
                <a:spcPct val="100000"/>
              </a:lnSpc>
              <a:spcAft>
                <a:spcPts val="768"/>
              </a:spcAft>
              <a:buFont typeface="Arial"/>
              <a:buChar char="•"/>
              <a:defRPr sz="1600"/>
            </a:lvl4pPr>
            <a:lvl5pPr marL="1407600" indent="-259200">
              <a:lnSpc>
                <a:spcPct val="100000"/>
              </a:lnSpc>
              <a:buClr>
                <a:schemeClr val="tx2"/>
              </a:buClr>
              <a:buFont typeface="Lucida Grande"/>
              <a:buChar char="−"/>
              <a:defRPr sz="1600" baseline="0"/>
            </a:lvl5pPr>
          </a:lstStyle>
          <a:p>
            <a:pPr lvl="1"/>
            <a:r>
              <a:rPr lang="en-GB" noProof="0" smtClean="0"/>
              <a:t>Click to add text</a:t>
            </a:r>
          </a:p>
          <a:p>
            <a:pPr lvl="2"/>
            <a:r>
              <a:rPr lang="en-GB" noProof="0" smtClean="0"/>
              <a:t>Smaller Bullet (Arial 18)</a:t>
            </a:r>
          </a:p>
          <a:p>
            <a:pPr lvl="3"/>
            <a:r>
              <a:rPr lang="en-GB" noProof="0" smtClean="0"/>
              <a:t>Very Small Bullet (Arial 16)</a:t>
            </a:r>
          </a:p>
          <a:p>
            <a:pPr lvl="4"/>
            <a:r>
              <a:rPr lang="en-GB" noProof="0" smtClean="0"/>
              <a:t>Fifth level</a:t>
            </a:r>
          </a:p>
          <a:p>
            <a:pPr lvl="0"/>
            <a:endParaRPr lang="en-GB" noProof="0" smtClean="0"/>
          </a:p>
        </p:txBody>
      </p:sp>
    </p:spTree>
    <p:extLst>
      <p:ext uri="{BB962C8B-B14F-4D97-AF65-F5344CB8AC3E}">
        <p14:creationId xmlns:p14="http://schemas.microsoft.com/office/powerpoint/2010/main" val="12423857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Picture/Chart">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3048000" y="774700"/>
            <a:ext cx="7471508" cy="5613400"/>
          </a:xfrm>
          <a:prstGeom prst="rect">
            <a:avLst/>
          </a:prstGeom>
        </p:spPr>
        <p:txBody>
          <a:bodyPr vert="horz"/>
          <a:lstStyle>
            <a:lvl1pPr marL="0" indent="0">
              <a:buNone/>
              <a:defRPr sz="2000" b="0"/>
            </a:lvl1pPr>
          </a:lstStyle>
          <a:p>
            <a:r>
              <a:rPr lang="en-GB" noProof="0" smtClean="0"/>
              <a:t>Click icon to add picture</a:t>
            </a:r>
            <a:endParaRPr lang="en-GB" noProof="0"/>
          </a:p>
        </p:txBody>
      </p:sp>
      <p:sp>
        <p:nvSpPr>
          <p:cNvPr id="11" name="Text Placeholder 6"/>
          <p:cNvSpPr>
            <a:spLocks noGrp="1"/>
          </p:cNvSpPr>
          <p:nvPr>
            <p:ph type="body" sz="quarter" idx="13" hasCustomPrompt="1"/>
          </p:nvPr>
        </p:nvSpPr>
        <p:spPr>
          <a:xfrm>
            <a:off x="314252" y="1689308"/>
            <a:ext cx="2457938" cy="1157288"/>
          </a:xfrm>
          <a:prstGeom prst="rect">
            <a:avLst/>
          </a:prstGeom>
        </p:spPr>
        <p:txBody>
          <a:bodyPr vert="horz"/>
          <a:lstStyle>
            <a:lvl1pPr marL="0" indent="0">
              <a:lnSpc>
                <a:spcPct val="100000"/>
              </a:lnSpc>
              <a:buNone/>
              <a:defRPr sz="1900">
                <a:solidFill>
                  <a:schemeClr val="tx2"/>
                </a:solidFill>
              </a:defRPr>
            </a:lvl1pPr>
            <a:lvl2pPr marL="0" indent="0">
              <a:buNone/>
              <a:defRPr sz="1900"/>
            </a:lvl2pPr>
            <a:lvl3pPr marL="839788" indent="0">
              <a:buNone/>
              <a:defRPr sz="1900"/>
            </a:lvl3pPr>
            <a:lvl4pPr marL="0" indent="0">
              <a:buNone/>
              <a:defRPr sz="1900"/>
            </a:lvl4pPr>
            <a:lvl5pPr marL="403225" indent="0">
              <a:buNone/>
              <a:defRPr sz="1900"/>
            </a:lvl5pPr>
          </a:lstStyle>
          <a:p>
            <a:pPr lvl="0"/>
            <a:r>
              <a:rPr lang="en-GB" noProof="0" smtClean="0"/>
              <a:t>Page Title</a:t>
            </a:r>
            <a:endParaRPr lang="en-GB" noProof="0"/>
          </a:p>
        </p:txBody>
      </p:sp>
    </p:spTree>
    <p:extLst>
      <p:ext uri="{BB962C8B-B14F-4D97-AF65-F5344CB8AC3E}">
        <p14:creationId xmlns:p14="http://schemas.microsoft.com/office/powerpoint/2010/main" val="2883312603"/>
      </p:ext>
    </p:extLst>
  </p:cSld>
  <p:clrMapOvr>
    <a:masterClrMapping/>
  </p:clrMapOvr>
  <p:hf sldNum="0" hd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Text Placeholder 6"/>
          <p:cNvSpPr>
            <a:spLocks noGrp="1"/>
          </p:cNvSpPr>
          <p:nvPr>
            <p:ph type="body" sz="quarter" idx="13" hasCustomPrompt="1"/>
          </p:nvPr>
        </p:nvSpPr>
        <p:spPr>
          <a:xfrm>
            <a:off x="314252" y="1689308"/>
            <a:ext cx="2457938" cy="1157288"/>
          </a:xfrm>
          <a:prstGeom prst="rect">
            <a:avLst/>
          </a:prstGeom>
        </p:spPr>
        <p:txBody>
          <a:bodyPr vert="horz"/>
          <a:lstStyle>
            <a:lvl1pPr marL="0" indent="0">
              <a:lnSpc>
                <a:spcPct val="100000"/>
              </a:lnSpc>
              <a:buNone/>
              <a:defRPr sz="1900">
                <a:solidFill>
                  <a:schemeClr val="tx2"/>
                </a:solidFill>
              </a:defRPr>
            </a:lvl1pPr>
            <a:lvl2pPr marL="0" indent="0">
              <a:buNone/>
              <a:defRPr sz="1900"/>
            </a:lvl2pPr>
            <a:lvl3pPr marL="839788" indent="0">
              <a:buNone/>
              <a:defRPr sz="1900"/>
            </a:lvl3pPr>
            <a:lvl4pPr marL="0" indent="0">
              <a:buNone/>
              <a:defRPr sz="1900"/>
            </a:lvl4pPr>
            <a:lvl5pPr marL="403225" indent="0">
              <a:buNone/>
              <a:defRPr sz="1900"/>
            </a:lvl5pPr>
          </a:lstStyle>
          <a:p>
            <a:pPr lvl="0"/>
            <a:r>
              <a:rPr lang="en-GB" noProof="0" smtClean="0"/>
              <a:t>Page Title</a:t>
            </a:r>
            <a:endParaRPr lang="en-GB" noProof="0"/>
          </a:p>
        </p:txBody>
      </p:sp>
    </p:spTree>
    <p:extLst>
      <p:ext uri="{BB962C8B-B14F-4D97-AF65-F5344CB8AC3E}">
        <p14:creationId xmlns:p14="http://schemas.microsoft.com/office/powerpoint/2010/main" val="982829526"/>
      </p:ext>
    </p:extLst>
  </p:cSld>
  <p:clrMapOvr>
    <a:masterClrMapping/>
  </p:clrMapOvr>
  <p:hf sldNum="0" hd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1975357"/>
      </p:ext>
    </p:extLst>
  </p:cSld>
  <p:clrMapOvr>
    <a:masterClrMapping/>
  </p:clrMapOvr>
  <p:hf sldNum="0" hd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age Title &amp; Section Title">
    <p:spTree>
      <p:nvGrpSpPr>
        <p:cNvPr id="1" name=""/>
        <p:cNvGrpSpPr/>
        <p:nvPr/>
      </p:nvGrpSpPr>
      <p:grpSpPr>
        <a:xfrm>
          <a:off x="0" y="0"/>
          <a:ext cx="0" cy="0"/>
          <a:chOff x="0" y="0"/>
          <a:chExt cx="0" cy="0"/>
        </a:xfrm>
      </p:grpSpPr>
      <p:sp>
        <p:nvSpPr>
          <p:cNvPr id="4" name="Text Placeholder 6"/>
          <p:cNvSpPr>
            <a:spLocks noGrp="1"/>
          </p:cNvSpPr>
          <p:nvPr>
            <p:ph type="body" sz="quarter" idx="13" hasCustomPrompt="1"/>
          </p:nvPr>
        </p:nvSpPr>
        <p:spPr>
          <a:xfrm>
            <a:off x="314252" y="1689308"/>
            <a:ext cx="2457938" cy="1157288"/>
          </a:xfrm>
          <a:prstGeom prst="rect">
            <a:avLst/>
          </a:prstGeom>
        </p:spPr>
        <p:txBody>
          <a:bodyPr vert="horz"/>
          <a:lstStyle>
            <a:lvl1pPr marL="0" indent="0">
              <a:lnSpc>
                <a:spcPct val="100000"/>
              </a:lnSpc>
              <a:buNone/>
              <a:defRPr sz="1900">
                <a:solidFill>
                  <a:schemeClr val="tx2"/>
                </a:solidFill>
              </a:defRPr>
            </a:lvl1pPr>
            <a:lvl2pPr marL="0" indent="0">
              <a:buNone/>
              <a:defRPr sz="1900"/>
            </a:lvl2pPr>
            <a:lvl3pPr marL="839788" indent="0">
              <a:buNone/>
              <a:defRPr sz="1900"/>
            </a:lvl3pPr>
            <a:lvl4pPr marL="0" indent="0">
              <a:buNone/>
              <a:defRPr sz="1900"/>
            </a:lvl4pPr>
            <a:lvl5pPr marL="403225" indent="0">
              <a:buNone/>
              <a:defRPr sz="1900"/>
            </a:lvl5pPr>
          </a:lstStyle>
          <a:p>
            <a:pPr lvl="0"/>
            <a:r>
              <a:rPr lang="en-GB" noProof="0" smtClean="0"/>
              <a:t>Page Title</a:t>
            </a:r>
            <a:endParaRPr lang="en-GB" noProof="0"/>
          </a:p>
        </p:txBody>
      </p:sp>
      <p:sp>
        <p:nvSpPr>
          <p:cNvPr id="5" name="Text Placeholder 9"/>
          <p:cNvSpPr>
            <a:spLocks noGrp="1"/>
          </p:cNvSpPr>
          <p:nvPr>
            <p:ph type="body" sz="quarter" idx="12" hasCustomPrompt="1"/>
          </p:nvPr>
        </p:nvSpPr>
        <p:spPr>
          <a:xfrm>
            <a:off x="2961718" y="204535"/>
            <a:ext cx="2256692" cy="317500"/>
          </a:xfrm>
          <a:prstGeom prst="rect">
            <a:avLst/>
          </a:prstGeom>
        </p:spPr>
        <p:txBody>
          <a:bodyPr vert="horz"/>
          <a:lstStyle>
            <a:lvl1pPr marL="0" indent="0">
              <a:lnSpc>
                <a:spcPct val="100000"/>
              </a:lnSpc>
              <a:spcAft>
                <a:spcPts val="0"/>
              </a:spcAft>
              <a:buNone/>
              <a:defRPr sz="1100">
                <a:solidFill>
                  <a:schemeClr val="tx2"/>
                </a:solidFill>
              </a:defRPr>
            </a:lvl1pPr>
            <a:lvl2pPr>
              <a:defRPr sz="1100"/>
            </a:lvl2pPr>
            <a:lvl3pPr>
              <a:defRPr sz="1100"/>
            </a:lvl3pPr>
            <a:lvl4pPr>
              <a:defRPr sz="1100"/>
            </a:lvl4pPr>
            <a:lvl5pPr>
              <a:defRPr sz="1100"/>
            </a:lvl5pPr>
          </a:lstStyle>
          <a:p>
            <a:pPr lvl="0"/>
            <a:r>
              <a:rPr lang="en-GB" noProof="0" smtClean="0"/>
              <a:t>Section Title sits here</a:t>
            </a:r>
            <a:endParaRPr lang="en-GB" noProof="0"/>
          </a:p>
        </p:txBody>
      </p:sp>
    </p:spTree>
    <p:extLst>
      <p:ext uri="{BB962C8B-B14F-4D97-AF65-F5344CB8AC3E}">
        <p14:creationId xmlns:p14="http://schemas.microsoft.com/office/powerpoint/2010/main" val="3456849905"/>
      </p:ext>
    </p:extLst>
  </p:cSld>
  <p:clrMapOvr>
    <a:masterClrMapping/>
  </p:clrMapOvr>
  <p:hf sldNum="0" hd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able/Image 1">
    <p:spTree>
      <p:nvGrpSpPr>
        <p:cNvPr id="1" name=""/>
        <p:cNvGrpSpPr/>
        <p:nvPr/>
      </p:nvGrpSpPr>
      <p:grpSpPr>
        <a:xfrm>
          <a:off x="0" y="0"/>
          <a:ext cx="0" cy="0"/>
          <a:chOff x="0" y="0"/>
          <a:chExt cx="0" cy="0"/>
        </a:xfrm>
      </p:grpSpPr>
      <p:sp>
        <p:nvSpPr>
          <p:cNvPr id="4" name="Text Placeholder 6"/>
          <p:cNvSpPr>
            <a:spLocks noGrp="1"/>
          </p:cNvSpPr>
          <p:nvPr>
            <p:ph type="body" sz="quarter" idx="13" hasCustomPrompt="1"/>
          </p:nvPr>
        </p:nvSpPr>
        <p:spPr>
          <a:xfrm>
            <a:off x="314252" y="1689308"/>
            <a:ext cx="2457938" cy="1157288"/>
          </a:xfrm>
          <a:prstGeom prst="rect">
            <a:avLst/>
          </a:prstGeom>
        </p:spPr>
        <p:txBody>
          <a:bodyPr vert="horz"/>
          <a:lstStyle>
            <a:lvl1pPr marL="0" indent="0">
              <a:lnSpc>
                <a:spcPct val="100000"/>
              </a:lnSpc>
              <a:buNone/>
              <a:defRPr sz="1900">
                <a:solidFill>
                  <a:schemeClr val="tx2"/>
                </a:solidFill>
              </a:defRPr>
            </a:lvl1pPr>
            <a:lvl2pPr marL="0" indent="0">
              <a:buNone/>
              <a:defRPr sz="1900"/>
            </a:lvl2pPr>
            <a:lvl3pPr marL="839788" indent="0">
              <a:buNone/>
              <a:defRPr sz="1900"/>
            </a:lvl3pPr>
            <a:lvl4pPr marL="0" indent="0">
              <a:buNone/>
              <a:defRPr sz="1900"/>
            </a:lvl4pPr>
            <a:lvl5pPr marL="403225" indent="0">
              <a:buNone/>
              <a:defRPr sz="1900"/>
            </a:lvl5pPr>
          </a:lstStyle>
          <a:p>
            <a:pPr lvl="0"/>
            <a:r>
              <a:rPr lang="en-GB" noProof="0" smtClean="0"/>
              <a:t>Page Title</a:t>
            </a:r>
            <a:endParaRPr lang="en-GB" noProof="0"/>
          </a:p>
        </p:txBody>
      </p:sp>
      <p:sp>
        <p:nvSpPr>
          <p:cNvPr id="13" name="Content Placeholder 11"/>
          <p:cNvSpPr>
            <a:spLocks noGrp="1"/>
          </p:cNvSpPr>
          <p:nvPr>
            <p:ph sz="quarter" idx="14" hasCustomPrompt="1"/>
          </p:nvPr>
        </p:nvSpPr>
        <p:spPr>
          <a:xfrm>
            <a:off x="2969846" y="1676400"/>
            <a:ext cx="4079631" cy="3962400"/>
          </a:xfrm>
          <a:prstGeom prst="rect">
            <a:avLst/>
          </a:prstGeom>
        </p:spPr>
        <p:txBody>
          <a:bodyPr vert="horz"/>
          <a:lstStyle>
            <a:lvl1pPr marL="0" indent="0">
              <a:buNone/>
              <a:defRPr/>
            </a:lvl1pPr>
            <a:lvl2pPr marL="259200" indent="-259200">
              <a:lnSpc>
                <a:spcPct val="100000"/>
              </a:lnSpc>
              <a:spcAft>
                <a:spcPts val="960"/>
              </a:spcAft>
              <a:buSzPct val="120000"/>
              <a:defRPr sz="2000" b="1"/>
            </a:lvl2pPr>
            <a:lvl3pPr marL="698400" indent="-259200">
              <a:lnSpc>
                <a:spcPct val="100000"/>
              </a:lnSpc>
              <a:spcAft>
                <a:spcPts val="768"/>
              </a:spcAft>
              <a:buClr>
                <a:schemeClr val="tx2"/>
              </a:buClr>
              <a:defRPr sz="1800" b="0"/>
            </a:lvl3pPr>
            <a:lvl4pPr marL="1155600" indent="-259200">
              <a:lnSpc>
                <a:spcPct val="100000"/>
              </a:lnSpc>
              <a:buSzPct val="100000"/>
              <a:defRPr sz="1600" baseline="0"/>
            </a:lvl4pPr>
          </a:lstStyle>
          <a:p>
            <a:pPr lvl="1"/>
            <a:r>
              <a:rPr lang="en-GB" noProof="0" smtClean="0"/>
              <a:t>Click to add text</a:t>
            </a:r>
          </a:p>
          <a:p>
            <a:pPr lvl="2"/>
            <a:r>
              <a:rPr lang="en-GB" noProof="0" smtClean="0"/>
              <a:t>Smaller Bullet (Arial 18)</a:t>
            </a:r>
          </a:p>
          <a:p>
            <a:pPr lvl="3"/>
            <a:r>
              <a:rPr lang="en-GB" noProof="0" smtClean="0"/>
              <a:t>Very Small bullet (Arial 16)</a:t>
            </a:r>
          </a:p>
        </p:txBody>
      </p:sp>
      <p:sp>
        <p:nvSpPr>
          <p:cNvPr id="14" name="Text Placeholder 24"/>
          <p:cNvSpPr>
            <a:spLocks noGrp="1"/>
          </p:cNvSpPr>
          <p:nvPr>
            <p:ph type="body" sz="quarter" idx="15" hasCustomPrompt="1"/>
          </p:nvPr>
        </p:nvSpPr>
        <p:spPr>
          <a:xfrm>
            <a:off x="7221415" y="1676400"/>
            <a:ext cx="4095262" cy="3962400"/>
          </a:xfrm>
          <a:prstGeom prst="rect">
            <a:avLst/>
          </a:prstGeom>
        </p:spPr>
        <p:txBody>
          <a:bodyPr vert="horz"/>
          <a:lstStyle>
            <a:lvl1pPr marL="0" indent="0">
              <a:lnSpc>
                <a:spcPct val="100000"/>
              </a:lnSpc>
              <a:spcAft>
                <a:spcPts val="960"/>
              </a:spcAft>
              <a:buClr>
                <a:schemeClr val="tx2"/>
              </a:buClr>
              <a:buSzPct val="120000"/>
              <a:buFontTx/>
              <a:buNone/>
              <a:defRPr sz="2000"/>
            </a:lvl1pPr>
            <a:lvl2pPr marL="259200" indent="-259200">
              <a:lnSpc>
                <a:spcPct val="100000"/>
              </a:lnSpc>
              <a:spcAft>
                <a:spcPts val="960"/>
              </a:spcAft>
              <a:buSzPct val="120000"/>
              <a:buFont typeface="Arial"/>
              <a:buChar char="•"/>
              <a:defRPr sz="2000" b="1"/>
            </a:lvl2pPr>
            <a:lvl3pPr marL="698400" indent="-259200">
              <a:lnSpc>
                <a:spcPct val="100000"/>
              </a:lnSpc>
              <a:spcAft>
                <a:spcPts val="864"/>
              </a:spcAft>
              <a:buClr>
                <a:schemeClr val="tx2"/>
              </a:buClr>
              <a:buFont typeface="Arial"/>
              <a:buChar char="•"/>
              <a:defRPr sz="1800" b="0"/>
            </a:lvl3pPr>
            <a:lvl4pPr marL="1155600" indent="-259200">
              <a:lnSpc>
                <a:spcPct val="100000"/>
              </a:lnSpc>
              <a:spcAft>
                <a:spcPts val="768"/>
              </a:spcAft>
              <a:buFont typeface="Arial"/>
              <a:buChar char="•"/>
              <a:defRPr sz="1600"/>
            </a:lvl4pPr>
            <a:lvl5pPr marL="1407600" indent="-259200">
              <a:lnSpc>
                <a:spcPct val="100000"/>
              </a:lnSpc>
              <a:buClr>
                <a:schemeClr val="tx2"/>
              </a:buClr>
              <a:buFont typeface="Lucida Grande"/>
              <a:buChar char="−"/>
              <a:defRPr sz="1600" baseline="0"/>
            </a:lvl5pPr>
          </a:lstStyle>
          <a:p>
            <a:pPr lvl="1"/>
            <a:r>
              <a:rPr lang="en-GB" noProof="0" smtClean="0"/>
              <a:t>Click to add text</a:t>
            </a:r>
          </a:p>
          <a:p>
            <a:pPr lvl="2"/>
            <a:r>
              <a:rPr lang="en-GB" noProof="0" smtClean="0"/>
              <a:t>Smaller Bullet (Arial 18)</a:t>
            </a:r>
          </a:p>
          <a:p>
            <a:pPr lvl="3"/>
            <a:r>
              <a:rPr lang="en-GB" noProof="0" smtClean="0"/>
              <a:t>Very Small Bullet (Arial 16)</a:t>
            </a:r>
          </a:p>
          <a:p>
            <a:pPr lvl="4"/>
            <a:r>
              <a:rPr lang="en-GB" noProof="0" smtClean="0"/>
              <a:t>Fifth level</a:t>
            </a:r>
          </a:p>
          <a:p>
            <a:pPr lvl="0"/>
            <a:endParaRPr lang="en-GB" noProof="0" smtClean="0"/>
          </a:p>
        </p:txBody>
      </p:sp>
      <p:sp>
        <p:nvSpPr>
          <p:cNvPr id="15" name="Text Placeholder 9"/>
          <p:cNvSpPr>
            <a:spLocks noGrp="1"/>
          </p:cNvSpPr>
          <p:nvPr>
            <p:ph type="body" sz="quarter" idx="12" hasCustomPrompt="1"/>
          </p:nvPr>
        </p:nvSpPr>
        <p:spPr>
          <a:xfrm>
            <a:off x="2961718" y="204535"/>
            <a:ext cx="2256692" cy="317500"/>
          </a:xfrm>
          <a:prstGeom prst="rect">
            <a:avLst/>
          </a:prstGeom>
        </p:spPr>
        <p:txBody>
          <a:bodyPr vert="horz"/>
          <a:lstStyle>
            <a:lvl1pPr marL="0" indent="0">
              <a:lnSpc>
                <a:spcPct val="100000"/>
              </a:lnSpc>
              <a:spcAft>
                <a:spcPts val="0"/>
              </a:spcAft>
              <a:buNone/>
              <a:defRPr sz="1100">
                <a:solidFill>
                  <a:schemeClr val="tx2"/>
                </a:solidFill>
              </a:defRPr>
            </a:lvl1pPr>
            <a:lvl2pPr>
              <a:defRPr sz="1100"/>
            </a:lvl2pPr>
            <a:lvl3pPr>
              <a:defRPr sz="1100"/>
            </a:lvl3pPr>
            <a:lvl4pPr>
              <a:defRPr sz="1100"/>
            </a:lvl4pPr>
            <a:lvl5pPr>
              <a:defRPr sz="1100"/>
            </a:lvl5pPr>
          </a:lstStyle>
          <a:p>
            <a:pPr lvl="0"/>
            <a:r>
              <a:rPr lang="en-GB" noProof="0" smtClean="0"/>
              <a:t>Section Title sits here</a:t>
            </a:r>
            <a:endParaRPr lang="en-GB" noProof="0"/>
          </a:p>
        </p:txBody>
      </p:sp>
    </p:spTree>
    <p:extLst>
      <p:ext uri="{BB962C8B-B14F-4D97-AF65-F5344CB8AC3E}">
        <p14:creationId xmlns:p14="http://schemas.microsoft.com/office/powerpoint/2010/main" val="2477814328"/>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icture/Chart">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3048000" y="774700"/>
            <a:ext cx="7471508" cy="5613400"/>
          </a:xfrm>
          <a:prstGeom prst="rect">
            <a:avLst/>
          </a:prstGeom>
        </p:spPr>
        <p:txBody>
          <a:bodyPr vert="horz"/>
          <a:lstStyle>
            <a:lvl1pPr marL="0" indent="0">
              <a:buNone/>
              <a:defRPr sz="2000" b="0"/>
            </a:lvl1pPr>
          </a:lstStyle>
          <a:p>
            <a:r>
              <a:rPr lang="en-GB" noProof="0" smtClean="0"/>
              <a:t>Click icon to add picture</a:t>
            </a:r>
            <a:endParaRPr lang="en-GB" noProof="0"/>
          </a:p>
        </p:txBody>
      </p:sp>
      <p:sp>
        <p:nvSpPr>
          <p:cNvPr id="11" name="Text Placeholder 6"/>
          <p:cNvSpPr>
            <a:spLocks noGrp="1"/>
          </p:cNvSpPr>
          <p:nvPr>
            <p:ph type="body" sz="quarter" idx="13" hasCustomPrompt="1"/>
          </p:nvPr>
        </p:nvSpPr>
        <p:spPr>
          <a:xfrm>
            <a:off x="314252" y="1689308"/>
            <a:ext cx="2457938" cy="1157288"/>
          </a:xfrm>
          <a:prstGeom prst="rect">
            <a:avLst/>
          </a:prstGeom>
        </p:spPr>
        <p:txBody>
          <a:bodyPr vert="horz"/>
          <a:lstStyle>
            <a:lvl1pPr marL="0" indent="0">
              <a:lnSpc>
                <a:spcPct val="100000"/>
              </a:lnSpc>
              <a:buNone/>
              <a:defRPr sz="1900">
                <a:solidFill>
                  <a:schemeClr val="tx2"/>
                </a:solidFill>
              </a:defRPr>
            </a:lvl1pPr>
            <a:lvl2pPr marL="0" indent="0">
              <a:buNone/>
              <a:defRPr sz="1900"/>
            </a:lvl2pPr>
            <a:lvl3pPr marL="839788" indent="0">
              <a:buNone/>
              <a:defRPr sz="1900"/>
            </a:lvl3pPr>
            <a:lvl4pPr marL="0" indent="0">
              <a:buNone/>
              <a:defRPr sz="1900"/>
            </a:lvl4pPr>
            <a:lvl5pPr marL="403225" indent="0">
              <a:buNone/>
              <a:defRPr sz="1900"/>
            </a:lvl5pPr>
          </a:lstStyle>
          <a:p>
            <a:pPr lvl="0"/>
            <a:r>
              <a:rPr lang="en-GB" noProof="0" smtClean="0"/>
              <a:t>Page Title</a:t>
            </a:r>
            <a:endParaRPr lang="en-GB" noProof="0"/>
          </a:p>
        </p:txBody>
      </p:sp>
    </p:spTree>
    <p:extLst>
      <p:ext uri="{BB962C8B-B14F-4D97-AF65-F5344CB8AC3E}">
        <p14:creationId xmlns:p14="http://schemas.microsoft.com/office/powerpoint/2010/main" val="3591534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able/Image 2">
    <p:spTree>
      <p:nvGrpSpPr>
        <p:cNvPr id="1" name=""/>
        <p:cNvGrpSpPr/>
        <p:nvPr/>
      </p:nvGrpSpPr>
      <p:grpSpPr>
        <a:xfrm>
          <a:off x="0" y="0"/>
          <a:ext cx="0" cy="0"/>
          <a:chOff x="0" y="0"/>
          <a:chExt cx="0" cy="0"/>
        </a:xfrm>
      </p:grpSpPr>
      <p:sp>
        <p:nvSpPr>
          <p:cNvPr id="4" name="Text Placeholder 6"/>
          <p:cNvSpPr>
            <a:spLocks noGrp="1"/>
          </p:cNvSpPr>
          <p:nvPr>
            <p:ph type="body" sz="quarter" idx="13" hasCustomPrompt="1"/>
          </p:nvPr>
        </p:nvSpPr>
        <p:spPr>
          <a:xfrm>
            <a:off x="314252" y="1689308"/>
            <a:ext cx="2457938" cy="1157288"/>
          </a:xfrm>
          <a:prstGeom prst="rect">
            <a:avLst/>
          </a:prstGeom>
        </p:spPr>
        <p:txBody>
          <a:bodyPr vert="horz"/>
          <a:lstStyle>
            <a:lvl1pPr marL="0" indent="0">
              <a:lnSpc>
                <a:spcPct val="100000"/>
              </a:lnSpc>
              <a:buNone/>
              <a:defRPr sz="1900">
                <a:solidFill>
                  <a:schemeClr val="tx2"/>
                </a:solidFill>
              </a:defRPr>
            </a:lvl1pPr>
            <a:lvl2pPr marL="0" indent="0">
              <a:buNone/>
              <a:defRPr sz="1900"/>
            </a:lvl2pPr>
            <a:lvl3pPr marL="839788" indent="0">
              <a:buNone/>
              <a:defRPr sz="1900"/>
            </a:lvl3pPr>
            <a:lvl4pPr marL="0" indent="0">
              <a:buNone/>
              <a:defRPr sz="1900"/>
            </a:lvl4pPr>
            <a:lvl5pPr marL="403225" indent="0">
              <a:buNone/>
              <a:defRPr sz="1900"/>
            </a:lvl5pPr>
          </a:lstStyle>
          <a:p>
            <a:pPr lvl="0"/>
            <a:r>
              <a:rPr lang="en-GB" noProof="0" smtClean="0"/>
              <a:t>Page Title</a:t>
            </a:r>
            <a:endParaRPr lang="en-GB" noProof="0"/>
          </a:p>
        </p:txBody>
      </p:sp>
      <p:sp>
        <p:nvSpPr>
          <p:cNvPr id="15" name="Text Placeholder 9"/>
          <p:cNvSpPr>
            <a:spLocks noGrp="1"/>
          </p:cNvSpPr>
          <p:nvPr>
            <p:ph type="body" sz="quarter" idx="12" hasCustomPrompt="1"/>
          </p:nvPr>
        </p:nvSpPr>
        <p:spPr>
          <a:xfrm>
            <a:off x="2961718" y="204535"/>
            <a:ext cx="2256692" cy="317500"/>
          </a:xfrm>
          <a:prstGeom prst="rect">
            <a:avLst/>
          </a:prstGeom>
        </p:spPr>
        <p:txBody>
          <a:bodyPr vert="horz"/>
          <a:lstStyle>
            <a:lvl1pPr marL="0" indent="0">
              <a:lnSpc>
                <a:spcPct val="100000"/>
              </a:lnSpc>
              <a:spcAft>
                <a:spcPts val="0"/>
              </a:spcAft>
              <a:buNone/>
              <a:defRPr sz="1100">
                <a:solidFill>
                  <a:schemeClr val="tx2"/>
                </a:solidFill>
              </a:defRPr>
            </a:lvl1pPr>
            <a:lvl2pPr>
              <a:defRPr sz="1100"/>
            </a:lvl2pPr>
            <a:lvl3pPr>
              <a:defRPr sz="1100"/>
            </a:lvl3pPr>
            <a:lvl4pPr>
              <a:defRPr sz="1100"/>
            </a:lvl4pPr>
            <a:lvl5pPr>
              <a:defRPr sz="1100"/>
            </a:lvl5pPr>
          </a:lstStyle>
          <a:p>
            <a:pPr lvl="0"/>
            <a:r>
              <a:rPr lang="en-GB" noProof="0" smtClean="0"/>
              <a:t>Section Title sits here</a:t>
            </a:r>
            <a:endParaRPr lang="en-GB" noProof="0"/>
          </a:p>
        </p:txBody>
      </p:sp>
      <p:sp>
        <p:nvSpPr>
          <p:cNvPr id="6" name="Content Placeholder 11"/>
          <p:cNvSpPr>
            <a:spLocks noGrp="1"/>
          </p:cNvSpPr>
          <p:nvPr>
            <p:ph sz="quarter" idx="14" hasCustomPrompt="1"/>
          </p:nvPr>
        </p:nvSpPr>
        <p:spPr>
          <a:xfrm>
            <a:off x="2969846" y="1676400"/>
            <a:ext cx="8346831" cy="3962400"/>
          </a:xfrm>
          <a:prstGeom prst="rect">
            <a:avLst/>
          </a:prstGeom>
        </p:spPr>
        <p:txBody>
          <a:bodyPr vert="horz"/>
          <a:lstStyle>
            <a:lvl1pPr marL="0" indent="0">
              <a:buNone/>
              <a:defRPr/>
            </a:lvl1pPr>
            <a:lvl2pPr marL="259200" indent="-259200">
              <a:lnSpc>
                <a:spcPct val="100000"/>
              </a:lnSpc>
              <a:spcAft>
                <a:spcPts val="960"/>
              </a:spcAft>
              <a:buSzPct val="120000"/>
              <a:defRPr sz="2000" b="1"/>
            </a:lvl2pPr>
            <a:lvl3pPr marL="698400" indent="-259200">
              <a:lnSpc>
                <a:spcPct val="100000"/>
              </a:lnSpc>
              <a:spcAft>
                <a:spcPts val="768"/>
              </a:spcAft>
              <a:buClr>
                <a:schemeClr val="tx2"/>
              </a:buClr>
              <a:defRPr sz="1800" b="0"/>
            </a:lvl3pPr>
            <a:lvl4pPr marL="1155600" indent="-259200">
              <a:lnSpc>
                <a:spcPct val="100000"/>
              </a:lnSpc>
              <a:buSzPct val="100000"/>
              <a:defRPr sz="1600" baseline="0"/>
            </a:lvl4pPr>
          </a:lstStyle>
          <a:p>
            <a:pPr lvl="1"/>
            <a:r>
              <a:rPr lang="en-GB" noProof="0" smtClean="0"/>
              <a:t>Click to add text</a:t>
            </a:r>
          </a:p>
          <a:p>
            <a:pPr lvl="2"/>
            <a:r>
              <a:rPr lang="en-GB" noProof="0" smtClean="0"/>
              <a:t>Smaller Bullet (Arial 18)</a:t>
            </a:r>
          </a:p>
          <a:p>
            <a:pPr lvl="3"/>
            <a:r>
              <a:rPr lang="en-GB" noProof="0" smtClean="0"/>
              <a:t>Very Small bullet (Arial 16)</a:t>
            </a:r>
          </a:p>
        </p:txBody>
      </p:sp>
      <p:sp>
        <p:nvSpPr>
          <p:cNvPr id="3" name="Text Placeholder 2"/>
          <p:cNvSpPr>
            <a:spLocks noGrp="1"/>
          </p:cNvSpPr>
          <p:nvPr>
            <p:ph type="body" sz="quarter" idx="15" hasCustomPrompt="1"/>
          </p:nvPr>
        </p:nvSpPr>
        <p:spPr>
          <a:xfrm>
            <a:off x="390769" y="4699000"/>
            <a:ext cx="2375877" cy="927100"/>
          </a:xfrm>
          <a:prstGeom prst="rect">
            <a:avLst/>
          </a:prstGeom>
        </p:spPr>
        <p:txBody>
          <a:bodyPr vert="horz"/>
          <a:lstStyle>
            <a:lvl1pPr marL="0" marR="0" indent="0" algn="l" defTabSz="957263" rtl="0" eaLnBrk="1" fontAlgn="base" latinLnBrk="0" hangingPunct="1">
              <a:lnSpc>
                <a:spcPct val="100000"/>
              </a:lnSpc>
              <a:spcBef>
                <a:spcPct val="0"/>
              </a:spcBef>
              <a:spcAft>
                <a:spcPts val="0"/>
              </a:spcAft>
              <a:buClrTx/>
              <a:buSzTx/>
              <a:buFont typeface="Arial" charset="0"/>
              <a:buNone/>
              <a:tabLst/>
              <a:defRPr sz="2000" b="0"/>
            </a:lvl1pPr>
          </a:lstStyle>
          <a:p>
            <a:pPr marL="0" marR="0" lvl="0" indent="0" algn="l" defTabSz="957263" rtl="0" eaLnBrk="1" fontAlgn="base" latinLnBrk="0" hangingPunct="1">
              <a:lnSpc>
                <a:spcPts val="3125"/>
              </a:lnSpc>
              <a:spcBef>
                <a:spcPct val="0"/>
              </a:spcBef>
              <a:spcAft>
                <a:spcPct val="20000"/>
              </a:spcAft>
              <a:buClrTx/>
              <a:buSzTx/>
              <a:buFont typeface="Arial" charset="0"/>
              <a:buNone/>
              <a:tabLst/>
              <a:defRPr/>
            </a:pPr>
            <a:r>
              <a:rPr lang="en-GB" noProof="0" smtClean="0">
                <a:solidFill>
                  <a:schemeClr val="hlink"/>
                </a:solidFill>
              </a:rPr>
              <a:t>Caption for table/image</a:t>
            </a:r>
          </a:p>
          <a:p>
            <a:pPr lvl="0"/>
            <a:endParaRPr lang="en-GB" noProof="0"/>
          </a:p>
        </p:txBody>
      </p:sp>
    </p:spTree>
    <p:extLst>
      <p:ext uri="{BB962C8B-B14F-4D97-AF65-F5344CB8AC3E}">
        <p14:creationId xmlns:p14="http://schemas.microsoft.com/office/powerpoint/2010/main" val="1595678940"/>
      </p:ext>
    </p:extLst>
  </p:cSld>
  <p:clrMapOvr>
    <a:masterClrMapping/>
  </p:clrMapOvr>
  <p:hf sldNum="0" hd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s page">
    <p:spTree>
      <p:nvGrpSpPr>
        <p:cNvPr id="1" name=""/>
        <p:cNvGrpSpPr/>
        <p:nvPr/>
      </p:nvGrpSpPr>
      <p:grpSpPr>
        <a:xfrm>
          <a:off x="0" y="0"/>
          <a:ext cx="0" cy="0"/>
          <a:chOff x="0" y="0"/>
          <a:chExt cx="0" cy="0"/>
        </a:xfrm>
      </p:grpSpPr>
      <p:sp>
        <p:nvSpPr>
          <p:cNvPr id="10" name="Text Placeholder 24"/>
          <p:cNvSpPr>
            <a:spLocks noGrp="1"/>
          </p:cNvSpPr>
          <p:nvPr>
            <p:ph type="body" sz="quarter" idx="14" hasCustomPrompt="1"/>
          </p:nvPr>
        </p:nvSpPr>
        <p:spPr>
          <a:xfrm>
            <a:off x="2969846" y="2529900"/>
            <a:ext cx="7784123" cy="2918400"/>
          </a:xfrm>
          <a:prstGeom prst="rect">
            <a:avLst/>
          </a:prstGeom>
        </p:spPr>
        <p:txBody>
          <a:bodyPr vert="horz"/>
          <a:lstStyle>
            <a:lvl1pPr marL="406800" indent="-406800">
              <a:lnSpc>
                <a:spcPts val="2700"/>
              </a:lnSpc>
              <a:spcAft>
                <a:spcPts val="288"/>
              </a:spcAft>
              <a:buClrTx/>
              <a:buFont typeface="+mj-lt"/>
              <a:buAutoNum type="arabicPeriod"/>
              <a:defRPr sz="2400" b="0" baseline="0"/>
            </a:lvl1pPr>
            <a:lvl2pPr marL="259200" indent="-259200">
              <a:lnSpc>
                <a:spcPct val="100000"/>
              </a:lnSpc>
              <a:spcAft>
                <a:spcPts val="960"/>
              </a:spcAft>
              <a:buSzPct val="120000"/>
              <a:buFont typeface="Arial"/>
              <a:buChar char="•"/>
              <a:defRPr sz="2400"/>
            </a:lvl2pPr>
            <a:lvl3pPr marL="698400" indent="-259200">
              <a:lnSpc>
                <a:spcPct val="100000"/>
              </a:lnSpc>
              <a:spcAft>
                <a:spcPts val="864"/>
              </a:spcAft>
              <a:buClr>
                <a:schemeClr val="tx2"/>
              </a:buClr>
              <a:buFont typeface="Arial"/>
              <a:buChar char="•"/>
              <a:defRPr sz="2400" b="0"/>
            </a:lvl3pPr>
            <a:lvl4pPr marL="1155600" indent="-259200">
              <a:lnSpc>
                <a:spcPct val="100000"/>
              </a:lnSpc>
              <a:spcAft>
                <a:spcPts val="768"/>
              </a:spcAft>
              <a:buFont typeface="Arial"/>
              <a:buChar char="•"/>
              <a:defRPr sz="2400"/>
            </a:lvl4pPr>
            <a:lvl5pPr marL="1407600" indent="-259200">
              <a:lnSpc>
                <a:spcPct val="100000"/>
              </a:lnSpc>
              <a:buClr>
                <a:schemeClr val="tx2"/>
              </a:buClr>
              <a:buFont typeface="Lucida Grande"/>
              <a:buChar char="−"/>
              <a:defRPr sz="2400" baseline="0"/>
            </a:lvl5pPr>
          </a:lstStyle>
          <a:p>
            <a:pPr lvl="0"/>
            <a:r>
              <a:rPr lang="en-GB" b="0" noProof="0" smtClean="0"/>
              <a:t>Section Title</a:t>
            </a:r>
          </a:p>
          <a:p>
            <a:pPr lvl="0"/>
            <a:r>
              <a:rPr lang="en-GB" b="0" noProof="0" smtClean="0"/>
              <a:t>Section Title</a:t>
            </a:r>
          </a:p>
          <a:p>
            <a:pPr lvl="0"/>
            <a:r>
              <a:rPr lang="en-GB" b="0" noProof="0" smtClean="0"/>
              <a:t>Section Title</a:t>
            </a:r>
            <a:endParaRPr lang="en-GB" noProof="0" smtClean="0"/>
          </a:p>
        </p:txBody>
      </p:sp>
      <p:sp>
        <p:nvSpPr>
          <p:cNvPr id="12" name="Text Placeholder 9"/>
          <p:cNvSpPr>
            <a:spLocks noGrp="1"/>
          </p:cNvSpPr>
          <p:nvPr>
            <p:ph type="body" sz="quarter" idx="12" hasCustomPrompt="1"/>
          </p:nvPr>
        </p:nvSpPr>
        <p:spPr>
          <a:xfrm>
            <a:off x="2961718" y="6465635"/>
            <a:ext cx="2256692" cy="317500"/>
          </a:xfrm>
          <a:prstGeom prst="rect">
            <a:avLst/>
          </a:prstGeom>
        </p:spPr>
        <p:txBody>
          <a:bodyPr vert="horz"/>
          <a:lstStyle>
            <a:lvl1pPr marL="0" indent="0">
              <a:lnSpc>
                <a:spcPct val="100000"/>
              </a:lnSpc>
              <a:spcAft>
                <a:spcPts val="0"/>
              </a:spcAft>
              <a:buNone/>
              <a:defRPr sz="1100">
                <a:solidFill>
                  <a:schemeClr val="tx2"/>
                </a:solidFill>
              </a:defRPr>
            </a:lvl1pPr>
            <a:lvl2pPr>
              <a:defRPr sz="1100"/>
            </a:lvl2pPr>
            <a:lvl3pPr>
              <a:defRPr sz="1100"/>
            </a:lvl3pPr>
            <a:lvl4pPr>
              <a:defRPr sz="1100"/>
            </a:lvl4pPr>
            <a:lvl5pPr>
              <a:defRPr sz="1100"/>
            </a:lvl5pPr>
          </a:lstStyle>
          <a:p>
            <a:pPr lvl="0"/>
            <a:r>
              <a:rPr lang="en-GB" noProof="0" smtClean="0"/>
              <a:t>Project Title sits here</a:t>
            </a:r>
            <a:endParaRPr lang="en-GB" noProof="0"/>
          </a:p>
        </p:txBody>
      </p:sp>
      <p:sp>
        <p:nvSpPr>
          <p:cNvPr id="15" name="Text Placeholder 13"/>
          <p:cNvSpPr>
            <a:spLocks noGrp="1"/>
          </p:cNvSpPr>
          <p:nvPr>
            <p:ph type="body" sz="quarter" idx="15" hasCustomPrompt="1"/>
          </p:nvPr>
        </p:nvSpPr>
        <p:spPr>
          <a:xfrm>
            <a:off x="2954215" y="1778000"/>
            <a:ext cx="7799754" cy="546100"/>
          </a:xfrm>
          <a:prstGeom prst="rect">
            <a:avLst/>
          </a:prstGeom>
        </p:spPr>
        <p:txBody>
          <a:bodyPr vert="horz"/>
          <a:lstStyle>
            <a:lvl1pPr marL="0" indent="0">
              <a:buNone/>
              <a:defRPr>
                <a:solidFill>
                  <a:schemeClr val="tx2"/>
                </a:solidFill>
              </a:defRPr>
            </a:lvl1pPr>
          </a:lstStyle>
          <a:p>
            <a:pPr lvl="0"/>
            <a:r>
              <a:rPr lang="en-GB" noProof="0" smtClean="0"/>
              <a:t>Contents</a:t>
            </a:r>
            <a:endParaRPr lang="en-GB" noProof="0"/>
          </a:p>
        </p:txBody>
      </p:sp>
    </p:spTree>
    <p:extLst>
      <p:ext uri="{BB962C8B-B14F-4D97-AF65-F5344CB8AC3E}">
        <p14:creationId xmlns:p14="http://schemas.microsoft.com/office/powerpoint/2010/main" val="35417044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Text Placeholder 13"/>
          <p:cNvSpPr>
            <a:spLocks noGrp="1"/>
          </p:cNvSpPr>
          <p:nvPr>
            <p:ph type="body" sz="quarter" idx="15" hasCustomPrompt="1"/>
          </p:nvPr>
        </p:nvSpPr>
        <p:spPr>
          <a:xfrm>
            <a:off x="2954215" y="2095500"/>
            <a:ext cx="7799754" cy="546100"/>
          </a:xfrm>
          <a:prstGeom prst="rect">
            <a:avLst/>
          </a:prstGeom>
        </p:spPr>
        <p:txBody>
          <a:bodyPr vert="horz"/>
          <a:lstStyle>
            <a:lvl1pPr marL="0" indent="0">
              <a:buNone/>
              <a:defRPr sz="6000">
                <a:solidFill>
                  <a:schemeClr val="tx2"/>
                </a:solidFill>
              </a:defRPr>
            </a:lvl1pPr>
          </a:lstStyle>
          <a:p>
            <a:pPr eaLnBrk="1" hangingPunct="1">
              <a:defRPr/>
            </a:pPr>
            <a:r>
              <a:rPr lang="en-GB" noProof="0" smtClean="0">
                <a:latin typeface="Arial" charset="0"/>
                <a:cs typeface="Arial" charset="0"/>
              </a:rPr>
              <a:t>1 Who we are</a:t>
            </a:r>
            <a:endParaRPr lang="en-GB" noProof="0">
              <a:latin typeface="Arial" charset="0"/>
              <a:cs typeface="Arial" charset="0"/>
            </a:endParaRPr>
          </a:p>
        </p:txBody>
      </p:sp>
      <p:sp>
        <p:nvSpPr>
          <p:cNvPr id="9" name="Text Placeholder 24"/>
          <p:cNvSpPr>
            <a:spLocks noGrp="1"/>
          </p:cNvSpPr>
          <p:nvPr>
            <p:ph type="body" sz="quarter" idx="14" hasCustomPrompt="1"/>
          </p:nvPr>
        </p:nvSpPr>
        <p:spPr>
          <a:xfrm>
            <a:off x="2954215" y="2686370"/>
            <a:ext cx="7815385" cy="2749230"/>
          </a:xfrm>
          <a:prstGeom prst="rect">
            <a:avLst/>
          </a:prstGeom>
        </p:spPr>
        <p:txBody>
          <a:bodyPr vert="horz"/>
          <a:lstStyle>
            <a:lvl1pPr marL="0" indent="0">
              <a:lnSpc>
                <a:spcPct val="100000"/>
              </a:lnSpc>
              <a:spcBef>
                <a:spcPts val="0"/>
              </a:spcBef>
              <a:spcAft>
                <a:spcPts val="0"/>
              </a:spcAft>
              <a:buClr>
                <a:schemeClr val="tx2"/>
              </a:buClr>
              <a:buFont typeface="Arial"/>
              <a:buNone/>
              <a:defRPr sz="2200" b="0"/>
            </a:lvl1pPr>
            <a:lvl2pPr marL="259200" indent="-259200">
              <a:lnSpc>
                <a:spcPct val="100000"/>
              </a:lnSpc>
              <a:spcBef>
                <a:spcPts val="0"/>
              </a:spcBef>
              <a:spcAft>
                <a:spcPts val="0"/>
              </a:spcAft>
              <a:buSzPct val="120000"/>
              <a:buFont typeface="Arial"/>
              <a:buChar char="•"/>
              <a:defRPr sz="2000"/>
            </a:lvl2pPr>
            <a:lvl3pPr marL="698400" indent="-259200">
              <a:lnSpc>
                <a:spcPct val="100000"/>
              </a:lnSpc>
              <a:spcBef>
                <a:spcPts val="0"/>
              </a:spcBef>
              <a:spcAft>
                <a:spcPts val="0"/>
              </a:spcAft>
              <a:buClr>
                <a:schemeClr val="tx2"/>
              </a:buClr>
              <a:buFont typeface="Arial"/>
              <a:buChar char="•"/>
              <a:defRPr sz="1800" b="0"/>
            </a:lvl3pPr>
            <a:lvl4pPr marL="1155600" indent="-259200">
              <a:lnSpc>
                <a:spcPct val="100000"/>
              </a:lnSpc>
              <a:spcBef>
                <a:spcPts val="0"/>
              </a:spcBef>
              <a:spcAft>
                <a:spcPts val="0"/>
              </a:spcAft>
              <a:buFont typeface="Arial"/>
              <a:buChar char="•"/>
              <a:defRPr sz="1600"/>
            </a:lvl4pPr>
            <a:lvl5pPr marL="1407600" indent="-259200">
              <a:lnSpc>
                <a:spcPct val="100000"/>
              </a:lnSpc>
              <a:spcBef>
                <a:spcPts val="0"/>
              </a:spcBef>
              <a:spcAft>
                <a:spcPts val="0"/>
              </a:spcAft>
              <a:buClr>
                <a:schemeClr val="tx2"/>
              </a:buClr>
              <a:buFont typeface="Lucida Grande"/>
              <a:buChar char="−"/>
              <a:defRPr sz="1600" baseline="0"/>
            </a:lvl5pPr>
          </a:lstStyle>
          <a:p>
            <a:pPr lvl="0"/>
            <a:r>
              <a:rPr lang="en-GB" noProof="0" smtClean="0"/>
              <a:t>Click to add text</a:t>
            </a:r>
          </a:p>
          <a:p>
            <a:pPr lvl="1"/>
            <a:r>
              <a:rPr lang="en-GB" noProof="0" smtClean="0"/>
              <a:t>Smaller bullet (Arial 18)</a:t>
            </a:r>
          </a:p>
          <a:p>
            <a:pPr lvl="2"/>
            <a:r>
              <a:rPr lang="en-GB" noProof="0" smtClean="0"/>
              <a:t>Very Small Bullet (Arial 16)</a:t>
            </a:r>
          </a:p>
          <a:p>
            <a:pPr lvl="3"/>
            <a:r>
              <a:rPr lang="en-GB" noProof="0" smtClean="0"/>
              <a:t>Fourth level</a:t>
            </a:r>
          </a:p>
          <a:p>
            <a:pPr lvl="4"/>
            <a:r>
              <a:rPr lang="en-GB" noProof="0" smtClean="0"/>
              <a:t>Fifth level</a:t>
            </a:r>
          </a:p>
          <a:p>
            <a:pPr lvl="0"/>
            <a:endParaRPr lang="en-GB" noProof="0" smtClean="0"/>
          </a:p>
        </p:txBody>
      </p:sp>
    </p:spTree>
    <p:extLst>
      <p:ext uri="{BB962C8B-B14F-4D97-AF65-F5344CB8AC3E}">
        <p14:creationId xmlns:p14="http://schemas.microsoft.com/office/powerpoint/2010/main" val="17048995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Section Header 2">
    <p:spTree>
      <p:nvGrpSpPr>
        <p:cNvPr id="1" name=""/>
        <p:cNvGrpSpPr/>
        <p:nvPr/>
      </p:nvGrpSpPr>
      <p:grpSpPr>
        <a:xfrm>
          <a:off x="0" y="0"/>
          <a:ext cx="0" cy="0"/>
          <a:chOff x="0" y="0"/>
          <a:chExt cx="0" cy="0"/>
        </a:xfrm>
      </p:grpSpPr>
      <p:pic>
        <p:nvPicPr>
          <p:cNvPr id="2" name="Picture 11" descr="Grapes Yellow.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938"/>
            <a:ext cx="12192000" cy="6850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15"/>
          <p:cNvSpPr>
            <a:spLocks noChangeArrowheads="1"/>
          </p:cNvSpPr>
          <p:nvPr/>
        </p:nvSpPr>
        <p:spPr bwMode="auto">
          <a:xfrm>
            <a:off x="11986848" y="1827214"/>
            <a:ext cx="205153" cy="3590925"/>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83969" tIns="41985" rIns="83969" bIns="41985" anchor="ctr"/>
          <a:lstStyle/>
          <a:p>
            <a:endParaRPr lang="en-GB" sz="1800" noProof="0"/>
          </a:p>
        </p:txBody>
      </p:sp>
      <p:sp>
        <p:nvSpPr>
          <p:cNvPr id="8" name="Rectangle 16"/>
          <p:cNvSpPr>
            <a:spLocks noChangeArrowheads="1"/>
          </p:cNvSpPr>
          <p:nvPr/>
        </p:nvSpPr>
        <p:spPr bwMode="auto">
          <a:xfrm>
            <a:off x="0" y="1827214"/>
            <a:ext cx="2667001" cy="3590925"/>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83969" tIns="41985" rIns="83969" bIns="41985" anchor="ctr"/>
          <a:lstStyle/>
          <a:p>
            <a:endParaRPr lang="en-GB" sz="1800" noProof="0"/>
          </a:p>
        </p:txBody>
      </p:sp>
      <p:sp>
        <p:nvSpPr>
          <p:cNvPr id="9" name="Text Box 17"/>
          <p:cNvSpPr txBox="1">
            <a:spLocks noChangeArrowheads="1"/>
          </p:cNvSpPr>
          <p:nvPr/>
        </p:nvSpPr>
        <p:spPr bwMode="auto">
          <a:xfrm>
            <a:off x="408355" y="6592889"/>
            <a:ext cx="1068753" cy="92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042988" eaLnBrk="0" hangingPunct="0">
              <a:defRPr sz="2100">
                <a:solidFill>
                  <a:schemeClr val="tx1"/>
                </a:solidFill>
                <a:latin typeface="Arial" charset="0"/>
                <a:ea typeface="ＭＳ Ｐゴシック" charset="0"/>
                <a:cs typeface="Arial" charset="0"/>
              </a:defRPr>
            </a:lvl1pPr>
            <a:lvl2pPr marL="742950" indent="-285750" defTabSz="1042988" eaLnBrk="0" hangingPunct="0">
              <a:defRPr sz="2100">
                <a:solidFill>
                  <a:schemeClr val="tx1"/>
                </a:solidFill>
                <a:latin typeface="Arial" charset="0"/>
                <a:ea typeface="Arial" charset="0"/>
                <a:cs typeface="Arial" charset="0"/>
              </a:defRPr>
            </a:lvl2pPr>
            <a:lvl3pPr marL="1143000" indent="-228600" defTabSz="1042988" eaLnBrk="0" hangingPunct="0">
              <a:defRPr sz="2100">
                <a:solidFill>
                  <a:schemeClr val="tx1"/>
                </a:solidFill>
                <a:latin typeface="Arial" charset="0"/>
                <a:ea typeface="Arial" charset="0"/>
                <a:cs typeface="Arial" charset="0"/>
              </a:defRPr>
            </a:lvl3pPr>
            <a:lvl4pPr marL="1600200" indent="-228600" defTabSz="1042988" eaLnBrk="0" hangingPunct="0">
              <a:defRPr sz="2100">
                <a:solidFill>
                  <a:schemeClr val="tx1"/>
                </a:solidFill>
                <a:latin typeface="Arial" charset="0"/>
                <a:ea typeface="Arial" charset="0"/>
                <a:cs typeface="Arial" charset="0"/>
              </a:defRPr>
            </a:lvl4pPr>
            <a:lvl5pPr marL="2057400" indent="-228600" defTabSz="1042988" eaLnBrk="0" hangingPunct="0">
              <a:defRPr sz="2100">
                <a:solidFill>
                  <a:schemeClr val="tx1"/>
                </a:solidFill>
                <a:latin typeface="Arial" charset="0"/>
                <a:ea typeface="Arial" charset="0"/>
                <a:cs typeface="Arial" charset="0"/>
              </a:defRPr>
            </a:lvl5pPr>
            <a:lvl6pPr marL="2514600" indent="-228600" defTabSz="1042988" eaLnBrk="0" fontAlgn="base" hangingPunct="0">
              <a:spcBef>
                <a:spcPct val="0"/>
              </a:spcBef>
              <a:spcAft>
                <a:spcPct val="0"/>
              </a:spcAft>
              <a:defRPr sz="2100">
                <a:solidFill>
                  <a:schemeClr val="tx1"/>
                </a:solidFill>
                <a:latin typeface="Arial" charset="0"/>
                <a:ea typeface="Arial" charset="0"/>
                <a:cs typeface="Arial" charset="0"/>
              </a:defRPr>
            </a:lvl6pPr>
            <a:lvl7pPr marL="2971800" indent="-228600" defTabSz="1042988" eaLnBrk="0" fontAlgn="base" hangingPunct="0">
              <a:spcBef>
                <a:spcPct val="0"/>
              </a:spcBef>
              <a:spcAft>
                <a:spcPct val="0"/>
              </a:spcAft>
              <a:defRPr sz="2100">
                <a:solidFill>
                  <a:schemeClr val="tx1"/>
                </a:solidFill>
                <a:latin typeface="Arial" charset="0"/>
                <a:ea typeface="Arial" charset="0"/>
                <a:cs typeface="Arial" charset="0"/>
              </a:defRPr>
            </a:lvl7pPr>
            <a:lvl8pPr marL="3429000" indent="-228600" defTabSz="1042988" eaLnBrk="0" fontAlgn="base" hangingPunct="0">
              <a:spcBef>
                <a:spcPct val="0"/>
              </a:spcBef>
              <a:spcAft>
                <a:spcPct val="0"/>
              </a:spcAft>
              <a:defRPr sz="2100">
                <a:solidFill>
                  <a:schemeClr val="tx1"/>
                </a:solidFill>
                <a:latin typeface="Arial" charset="0"/>
                <a:ea typeface="Arial" charset="0"/>
                <a:cs typeface="Arial" charset="0"/>
              </a:defRPr>
            </a:lvl8pPr>
            <a:lvl9pPr marL="3886200" indent="-228600" defTabSz="1042988" eaLnBrk="0" fontAlgn="base" hangingPunct="0">
              <a:spcBef>
                <a:spcPct val="0"/>
              </a:spcBef>
              <a:spcAft>
                <a:spcPct val="0"/>
              </a:spcAft>
              <a:defRPr sz="2100">
                <a:solidFill>
                  <a:schemeClr val="tx1"/>
                </a:solidFill>
                <a:latin typeface="Arial" charset="0"/>
                <a:ea typeface="Arial" charset="0"/>
                <a:cs typeface="Arial" charset="0"/>
              </a:defRPr>
            </a:lvl9pPr>
          </a:lstStyle>
          <a:p>
            <a:pPr eaLnBrk="1" hangingPunct="1">
              <a:spcBef>
                <a:spcPct val="50000"/>
              </a:spcBef>
              <a:defRPr/>
            </a:pPr>
            <a:r>
              <a:rPr lang="en-GB" sz="600" noProof="0" smtClean="0">
                <a:solidFill>
                  <a:schemeClr val="bg1"/>
                </a:solidFill>
              </a:rPr>
              <a:t>© Fairtrade 2011</a:t>
            </a:r>
          </a:p>
        </p:txBody>
      </p:sp>
      <p:pic>
        <p:nvPicPr>
          <p:cNvPr id="10" name="Picture 14" descr="FFBM_INT_VERT_RGB_POSnew.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7524" y="5710239"/>
            <a:ext cx="926123" cy="898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Text Placeholder 17"/>
          <p:cNvSpPr>
            <a:spLocks noGrp="1"/>
          </p:cNvSpPr>
          <p:nvPr>
            <p:ph type="body" sz="quarter" idx="11" hasCustomPrompt="1"/>
          </p:nvPr>
        </p:nvSpPr>
        <p:spPr>
          <a:xfrm>
            <a:off x="2922954" y="1778000"/>
            <a:ext cx="6783754" cy="2324100"/>
          </a:xfrm>
          <a:prstGeom prst="rect">
            <a:avLst/>
          </a:prstGeom>
        </p:spPr>
        <p:txBody>
          <a:bodyPr vert="horz"/>
          <a:lstStyle>
            <a:lvl1pPr marL="0" indent="0">
              <a:lnSpc>
                <a:spcPts val="5510"/>
              </a:lnSpc>
              <a:spcAft>
                <a:spcPts val="0"/>
              </a:spcAft>
              <a:buNone/>
              <a:defRPr sz="5500" baseline="0">
                <a:solidFill>
                  <a:srgbClr val="FFFFFF"/>
                </a:solidFill>
              </a:defRPr>
            </a:lvl1pPr>
          </a:lstStyle>
          <a:p>
            <a:pPr eaLnBrk="1" hangingPunct="1">
              <a:defRPr/>
            </a:pPr>
            <a:r>
              <a:rPr lang="en-GB" noProof="0" smtClean="0">
                <a:latin typeface="Arial" charset="0"/>
                <a:cs typeface="Arial" charset="0"/>
              </a:rPr>
              <a:t>Section Title Light Colour image</a:t>
            </a:r>
            <a:endParaRPr lang="en-GB" noProof="0">
              <a:latin typeface="Arial" charset="0"/>
              <a:cs typeface="Arial" charset="0"/>
            </a:endParaRPr>
          </a:p>
        </p:txBody>
      </p:sp>
      <p:sp>
        <p:nvSpPr>
          <p:cNvPr id="16" name="Text Placeholder 12"/>
          <p:cNvSpPr>
            <a:spLocks noGrp="1"/>
          </p:cNvSpPr>
          <p:nvPr>
            <p:ph type="body" sz="quarter" idx="13" hasCustomPrompt="1"/>
          </p:nvPr>
        </p:nvSpPr>
        <p:spPr>
          <a:xfrm>
            <a:off x="2936631" y="4172211"/>
            <a:ext cx="6794281" cy="593725"/>
          </a:xfrm>
          <a:prstGeom prst="rect">
            <a:avLst/>
          </a:prstGeom>
        </p:spPr>
        <p:txBody>
          <a:bodyPr vert="horz"/>
          <a:lstStyle>
            <a:lvl1pPr marL="0" indent="0">
              <a:buNone/>
              <a:defRPr sz="2800" b="1">
                <a:solidFill>
                  <a:srgbClr val="FFFFFF"/>
                </a:solidFill>
              </a:defRPr>
            </a:lvl1pPr>
            <a:lvl2pPr>
              <a:defRPr sz="2000" b="0"/>
            </a:lvl2pPr>
            <a:lvl3pPr>
              <a:defRPr sz="2000" b="0"/>
            </a:lvl3pPr>
            <a:lvl4pPr>
              <a:defRPr sz="2000" b="0"/>
            </a:lvl4pPr>
            <a:lvl5pPr>
              <a:defRPr sz="2000" b="0"/>
            </a:lvl5pPr>
          </a:lstStyle>
          <a:p>
            <a:pPr lvl="0"/>
            <a:r>
              <a:rPr lang="en-GB" noProof="0" smtClean="0"/>
              <a:t>Sub title underneath</a:t>
            </a:r>
            <a:endParaRPr lang="en-GB" noProof="0"/>
          </a:p>
        </p:txBody>
      </p:sp>
      <p:sp>
        <p:nvSpPr>
          <p:cNvPr id="11" name="Text Placeholder 15"/>
          <p:cNvSpPr>
            <a:spLocks noGrp="1"/>
          </p:cNvSpPr>
          <p:nvPr>
            <p:ph type="body" sz="quarter" idx="14" hasCustomPrompt="1"/>
          </p:nvPr>
        </p:nvSpPr>
        <p:spPr>
          <a:xfrm>
            <a:off x="2950504" y="5105093"/>
            <a:ext cx="2897553" cy="541338"/>
          </a:xfrm>
          <a:prstGeom prst="rect">
            <a:avLst/>
          </a:prstGeom>
        </p:spPr>
        <p:txBody>
          <a:bodyPr vert="horz"/>
          <a:lstStyle>
            <a:lvl1pPr marL="0" indent="0">
              <a:buNone/>
              <a:defRPr sz="2200" b="0" baseline="0">
                <a:solidFill>
                  <a:srgbClr val="FFFFFF"/>
                </a:solidFill>
              </a:defRPr>
            </a:lvl1pPr>
          </a:lstStyle>
          <a:p>
            <a:pPr lvl="0"/>
            <a:r>
              <a:rPr lang="en-GB" noProof="0" smtClean="0"/>
              <a:t>14 May 2010</a:t>
            </a:r>
            <a:endParaRPr lang="en-GB" noProof="0"/>
          </a:p>
        </p:txBody>
      </p:sp>
    </p:spTree>
    <p:extLst>
      <p:ext uri="{BB962C8B-B14F-4D97-AF65-F5344CB8AC3E}">
        <p14:creationId xmlns:p14="http://schemas.microsoft.com/office/powerpoint/2010/main" val="15127185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Section Header 3">
    <p:spTree>
      <p:nvGrpSpPr>
        <p:cNvPr id="1" name=""/>
        <p:cNvGrpSpPr/>
        <p:nvPr/>
      </p:nvGrpSpPr>
      <p:grpSpPr>
        <a:xfrm>
          <a:off x="0" y="0"/>
          <a:ext cx="0" cy="0"/>
          <a:chOff x="0" y="0"/>
          <a:chExt cx="0" cy="0"/>
        </a:xfrm>
      </p:grpSpPr>
      <p:pic>
        <p:nvPicPr>
          <p:cNvPr id="2" name="Picture 11" descr="Wine Computers.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15"/>
          <p:cNvSpPr>
            <a:spLocks noChangeArrowheads="1"/>
          </p:cNvSpPr>
          <p:nvPr/>
        </p:nvSpPr>
        <p:spPr bwMode="auto">
          <a:xfrm>
            <a:off x="11986848" y="1827214"/>
            <a:ext cx="205153" cy="3590925"/>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83969" tIns="41985" rIns="83969" bIns="41985" anchor="ctr"/>
          <a:lstStyle/>
          <a:p>
            <a:endParaRPr lang="en-GB" sz="1800" noProof="0"/>
          </a:p>
        </p:txBody>
      </p:sp>
      <p:sp>
        <p:nvSpPr>
          <p:cNvPr id="8" name="Rectangle 16"/>
          <p:cNvSpPr>
            <a:spLocks noChangeArrowheads="1"/>
          </p:cNvSpPr>
          <p:nvPr/>
        </p:nvSpPr>
        <p:spPr bwMode="auto">
          <a:xfrm>
            <a:off x="0" y="1827214"/>
            <a:ext cx="2667001" cy="3590925"/>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83969" tIns="41985" rIns="83969" bIns="41985" anchor="ctr"/>
          <a:lstStyle/>
          <a:p>
            <a:endParaRPr lang="en-GB" sz="1800" noProof="0"/>
          </a:p>
        </p:txBody>
      </p:sp>
      <p:sp>
        <p:nvSpPr>
          <p:cNvPr id="9" name="Text Box 17"/>
          <p:cNvSpPr txBox="1">
            <a:spLocks noChangeArrowheads="1"/>
          </p:cNvSpPr>
          <p:nvPr/>
        </p:nvSpPr>
        <p:spPr bwMode="auto">
          <a:xfrm>
            <a:off x="408355" y="6592889"/>
            <a:ext cx="1068753" cy="92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042988" eaLnBrk="0" hangingPunct="0">
              <a:defRPr sz="2100">
                <a:solidFill>
                  <a:schemeClr val="tx1"/>
                </a:solidFill>
                <a:latin typeface="Arial" charset="0"/>
                <a:ea typeface="ＭＳ Ｐゴシック" charset="0"/>
                <a:cs typeface="Arial" charset="0"/>
              </a:defRPr>
            </a:lvl1pPr>
            <a:lvl2pPr marL="742950" indent="-285750" defTabSz="1042988" eaLnBrk="0" hangingPunct="0">
              <a:defRPr sz="2100">
                <a:solidFill>
                  <a:schemeClr val="tx1"/>
                </a:solidFill>
                <a:latin typeface="Arial" charset="0"/>
                <a:ea typeface="Arial" charset="0"/>
                <a:cs typeface="Arial" charset="0"/>
              </a:defRPr>
            </a:lvl2pPr>
            <a:lvl3pPr marL="1143000" indent="-228600" defTabSz="1042988" eaLnBrk="0" hangingPunct="0">
              <a:defRPr sz="2100">
                <a:solidFill>
                  <a:schemeClr val="tx1"/>
                </a:solidFill>
                <a:latin typeface="Arial" charset="0"/>
                <a:ea typeface="Arial" charset="0"/>
                <a:cs typeface="Arial" charset="0"/>
              </a:defRPr>
            </a:lvl3pPr>
            <a:lvl4pPr marL="1600200" indent="-228600" defTabSz="1042988" eaLnBrk="0" hangingPunct="0">
              <a:defRPr sz="2100">
                <a:solidFill>
                  <a:schemeClr val="tx1"/>
                </a:solidFill>
                <a:latin typeface="Arial" charset="0"/>
                <a:ea typeface="Arial" charset="0"/>
                <a:cs typeface="Arial" charset="0"/>
              </a:defRPr>
            </a:lvl4pPr>
            <a:lvl5pPr marL="2057400" indent="-228600" defTabSz="1042988" eaLnBrk="0" hangingPunct="0">
              <a:defRPr sz="2100">
                <a:solidFill>
                  <a:schemeClr val="tx1"/>
                </a:solidFill>
                <a:latin typeface="Arial" charset="0"/>
                <a:ea typeface="Arial" charset="0"/>
                <a:cs typeface="Arial" charset="0"/>
              </a:defRPr>
            </a:lvl5pPr>
            <a:lvl6pPr marL="2514600" indent="-228600" defTabSz="1042988" eaLnBrk="0" fontAlgn="base" hangingPunct="0">
              <a:spcBef>
                <a:spcPct val="0"/>
              </a:spcBef>
              <a:spcAft>
                <a:spcPct val="0"/>
              </a:spcAft>
              <a:defRPr sz="2100">
                <a:solidFill>
                  <a:schemeClr val="tx1"/>
                </a:solidFill>
                <a:latin typeface="Arial" charset="0"/>
                <a:ea typeface="Arial" charset="0"/>
                <a:cs typeface="Arial" charset="0"/>
              </a:defRPr>
            </a:lvl6pPr>
            <a:lvl7pPr marL="2971800" indent="-228600" defTabSz="1042988" eaLnBrk="0" fontAlgn="base" hangingPunct="0">
              <a:spcBef>
                <a:spcPct val="0"/>
              </a:spcBef>
              <a:spcAft>
                <a:spcPct val="0"/>
              </a:spcAft>
              <a:defRPr sz="2100">
                <a:solidFill>
                  <a:schemeClr val="tx1"/>
                </a:solidFill>
                <a:latin typeface="Arial" charset="0"/>
                <a:ea typeface="Arial" charset="0"/>
                <a:cs typeface="Arial" charset="0"/>
              </a:defRPr>
            </a:lvl7pPr>
            <a:lvl8pPr marL="3429000" indent="-228600" defTabSz="1042988" eaLnBrk="0" fontAlgn="base" hangingPunct="0">
              <a:spcBef>
                <a:spcPct val="0"/>
              </a:spcBef>
              <a:spcAft>
                <a:spcPct val="0"/>
              </a:spcAft>
              <a:defRPr sz="2100">
                <a:solidFill>
                  <a:schemeClr val="tx1"/>
                </a:solidFill>
                <a:latin typeface="Arial" charset="0"/>
                <a:ea typeface="Arial" charset="0"/>
                <a:cs typeface="Arial" charset="0"/>
              </a:defRPr>
            </a:lvl8pPr>
            <a:lvl9pPr marL="3886200" indent="-228600" defTabSz="1042988" eaLnBrk="0" fontAlgn="base" hangingPunct="0">
              <a:spcBef>
                <a:spcPct val="0"/>
              </a:spcBef>
              <a:spcAft>
                <a:spcPct val="0"/>
              </a:spcAft>
              <a:defRPr sz="2100">
                <a:solidFill>
                  <a:schemeClr val="tx1"/>
                </a:solidFill>
                <a:latin typeface="Arial" charset="0"/>
                <a:ea typeface="Arial" charset="0"/>
                <a:cs typeface="Arial" charset="0"/>
              </a:defRPr>
            </a:lvl9pPr>
          </a:lstStyle>
          <a:p>
            <a:pPr eaLnBrk="1" hangingPunct="1">
              <a:spcBef>
                <a:spcPct val="50000"/>
              </a:spcBef>
              <a:defRPr/>
            </a:pPr>
            <a:r>
              <a:rPr lang="en-GB" sz="600" noProof="0" smtClean="0">
                <a:solidFill>
                  <a:schemeClr val="bg1"/>
                </a:solidFill>
              </a:rPr>
              <a:t>© Fairtrade 2011</a:t>
            </a:r>
          </a:p>
        </p:txBody>
      </p:sp>
      <p:pic>
        <p:nvPicPr>
          <p:cNvPr id="10" name="Picture 14" descr="FFBM_INT_VERT_RGB_POSnew.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7524" y="5710239"/>
            <a:ext cx="926123" cy="898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Text Placeholder 17"/>
          <p:cNvSpPr>
            <a:spLocks noGrp="1"/>
          </p:cNvSpPr>
          <p:nvPr>
            <p:ph type="body" sz="quarter" idx="11" hasCustomPrompt="1"/>
          </p:nvPr>
        </p:nvSpPr>
        <p:spPr>
          <a:xfrm>
            <a:off x="2922954" y="1778000"/>
            <a:ext cx="6783754" cy="2324100"/>
          </a:xfrm>
          <a:prstGeom prst="rect">
            <a:avLst/>
          </a:prstGeom>
        </p:spPr>
        <p:txBody>
          <a:bodyPr vert="horz"/>
          <a:lstStyle>
            <a:lvl1pPr marL="0" indent="0">
              <a:lnSpc>
                <a:spcPts val="5510"/>
              </a:lnSpc>
              <a:spcAft>
                <a:spcPts val="0"/>
              </a:spcAft>
              <a:buNone/>
              <a:defRPr sz="5500" baseline="0">
                <a:solidFill>
                  <a:srgbClr val="FFFFFF"/>
                </a:solidFill>
              </a:defRPr>
            </a:lvl1pPr>
          </a:lstStyle>
          <a:p>
            <a:pPr eaLnBrk="1" hangingPunct="1">
              <a:defRPr/>
            </a:pPr>
            <a:r>
              <a:rPr lang="en-GB" noProof="0" smtClean="0">
                <a:latin typeface="Arial" charset="0"/>
                <a:cs typeface="Arial" charset="0"/>
              </a:rPr>
              <a:t>Section Title Light Colour image</a:t>
            </a:r>
            <a:endParaRPr lang="en-GB" noProof="0">
              <a:latin typeface="Arial" charset="0"/>
              <a:cs typeface="Arial" charset="0"/>
            </a:endParaRPr>
          </a:p>
        </p:txBody>
      </p:sp>
      <p:sp>
        <p:nvSpPr>
          <p:cNvPr id="13" name="Text Placeholder 12"/>
          <p:cNvSpPr>
            <a:spLocks noGrp="1"/>
          </p:cNvSpPr>
          <p:nvPr>
            <p:ph type="body" sz="quarter" idx="13" hasCustomPrompt="1"/>
          </p:nvPr>
        </p:nvSpPr>
        <p:spPr>
          <a:xfrm>
            <a:off x="2936631" y="4172211"/>
            <a:ext cx="6794281" cy="593725"/>
          </a:xfrm>
          <a:prstGeom prst="rect">
            <a:avLst/>
          </a:prstGeom>
        </p:spPr>
        <p:txBody>
          <a:bodyPr vert="horz"/>
          <a:lstStyle>
            <a:lvl1pPr marL="0" indent="0">
              <a:buNone/>
              <a:defRPr sz="2800" b="1">
                <a:solidFill>
                  <a:srgbClr val="FFFFFF"/>
                </a:solidFill>
              </a:defRPr>
            </a:lvl1pPr>
            <a:lvl2pPr>
              <a:defRPr sz="2000" b="0"/>
            </a:lvl2pPr>
            <a:lvl3pPr>
              <a:defRPr sz="2000" b="0"/>
            </a:lvl3pPr>
            <a:lvl4pPr>
              <a:defRPr sz="2000" b="0"/>
            </a:lvl4pPr>
            <a:lvl5pPr>
              <a:defRPr sz="2000" b="0"/>
            </a:lvl5pPr>
          </a:lstStyle>
          <a:p>
            <a:pPr lvl="0"/>
            <a:r>
              <a:rPr lang="en-GB" noProof="0" smtClean="0"/>
              <a:t>Sub title underneath</a:t>
            </a:r>
            <a:endParaRPr lang="en-GB" noProof="0"/>
          </a:p>
        </p:txBody>
      </p:sp>
      <p:sp>
        <p:nvSpPr>
          <p:cNvPr id="14" name="Text Placeholder 15"/>
          <p:cNvSpPr>
            <a:spLocks noGrp="1"/>
          </p:cNvSpPr>
          <p:nvPr>
            <p:ph type="body" sz="quarter" idx="14" hasCustomPrompt="1"/>
          </p:nvPr>
        </p:nvSpPr>
        <p:spPr>
          <a:xfrm>
            <a:off x="2950504" y="5105093"/>
            <a:ext cx="2897553" cy="541338"/>
          </a:xfrm>
          <a:prstGeom prst="rect">
            <a:avLst/>
          </a:prstGeom>
        </p:spPr>
        <p:txBody>
          <a:bodyPr vert="horz"/>
          <a:lstStyle>
            <a:lvl1pPr marL="0" indent="0">
              <a:buNone/>
              <a:defRPr sz="2200" b="0" baseline="0">
                <a:solidFill>
                  <a:srgbClr val="FFFFFF"/>
                </a:solidFill>
              </a:defRPr>
            </a:lvl1pPr>
          </a:lstStyle>
          <a:p>
            <a:pPr lvl="0"/>
            <a:r>
              <a:rPr lang="en-GB" noProof="0" smtClean="0"/>
              <a:t>14 May 2010</a:t>
            </a:r>
            <a:endParaRPr lang="en-GB" noProof="0"/>
          </a:p>
        </p:txBody>
      </p:sp>
    </p:spTree>
    <p:extLst>
      <p:ext uri="{BB962C8B-B14F-4D97-AF65-F5344CB8AC3E}">
        <p14:creationId xmlns:p14="http://schemas.microsoft.com/office/powerpoint/2010/main" val="24478903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Section Header 4">
    <p:spTree>
      <p:nvGrpSpPr>
        <p:cNvPr id="1" name=""/>
        <p:cNvGrpSpPr/>
        <p:nvPr/>
      </p:nvGrpSpPr>
      <p:grpSpPr>
        <a:xfrm>
          <a:off x="0" y="0"/>
          <a:ext cx="0" cy="0"/>
          <a:chOff x="0" y="0"/>
          <a:chExt cx="0" cy="0"/>
        </a:xfrm>
      </p:grpSpPr>
      <p:pic>
        <p:nvPicPr>
          <p:cNvPr id="2" name="Picture 11" descr="Citrus Orange.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24" y="0"/>
            <a:ext cx="12180277"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15"/>
          <p:cNvSpPr>
            <a:spLocks noChangeArrowheads="1"/>
          </p:cNvSpPr>
          <p:nvPr/>
        </p:nvSpPr>
        <p:spPr bwMode="auto">
          <a:xfrm>
            <a:off x="11986848" y="1827214"/>
            <a:ext cx="205153" cy="3590925"/>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83969" tIns="41985" rIns="83969" bIns="41985" anchor="ctr"/>
          <a:lstStyle/>
          <a:p>
            <a:endParaRPr lang="en-GB" sz="1800" noProof="0"/>
          </a:p>
        </p:txBody>
      </p:sp>
      <p:sp>
        <p:nvSpPr>
          <p:cNvPr id="8" name="Rectangle 16"/>
          <p:cNvSpPr>
            <a:spLocks noChangeArrowheads="1"/>
          </p:cNvSpPr>
          <p:nvPr/>
        </p:nvSpPr>
        <p:spPr bwMode="auto">
          <a:xfrm>
            <a:off x="0" y="1827214"/>
            <a:ext cx="2667001" cy="3590925"/>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83969" tIns="41985" rIns="83969" bIns="41985" anchor="ctr"/>
          <a:lstStyle/>
          <a:p>
            <a:endParaRPr lang="en-GB" sz="1800" noProof="0"/>
          </a:p>
        </p:txBody>
      </p:sp>
      <p:sp>
        <p:nvSpPr>
          <p:cNvPr id="9" name="Text Box 17"/>
          <p:cNvSpPr txBox="1">
            <a:spLocks noChangeArrowheads="1"/>
          </p:cNvSpPr>
          <p:nvPr/>
        </p:nvSpPr>
        <p:spPr bwMode="auto">
          <a:xfrm>
            <a:off x="408355" y="6592889"/>
            <a:ext cx="1068753" cy="92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042988" eaLnBrk="0" hangingPunct="0">
              <a:defRPr sz="2100">
                <a:solidFill>
                  <a:schemeClr val="tx1"/>
                </a:solidFill>
                <a:latin typeface="Arial" charset="0"/>
                <a:ea typeface="ＭＳ Ｐゴシック" charset="0"/>
                <a:cs typeface="Arial" charset="0"/>
              </a:defRPr>
            </a:lvl1pPr>
            <a:lvl2pPr marL="742950" indent="-285750" defTabSz="1042988" eaLnBrk="0" hangingPunct="0">
              <a:defRPr sz="2100">
                <a:solidFill>
                  <a:schemeClr val="tx1"/>
                </a:solidFill>
                <a:latin typeface="Arial" charset="0"/>
                <a:ea typeface="Arial" charset="0"/>
                <a:cs typeface="Arial" charset="0"/>
              </a:defRPr>
            </a:lvl2pPr>
            <a:lvl3pPr marL="1143000" indent="-228600" defTabSz="1042988" eaLnBrk="0" hangingPunct="0">
              <a:defRPr sz="2100">
                <a:solidFill>
                  <a:schemeClr val="tx1"/>
                </a:solidFill>
                <a:latin typeface="Arial" charset="0"/>
                <a:ea typeface="Arial" charset="0"/>
                <a:cs typeface="Arial" charset="0"/>
              </a:defRPr>
            </a:lvl3pPr>
            <a:lvl4pPr marL="1600200" indent="-228600" defTabSz="1042988" eaLnBrk="0" hangingPunct="0">
              <a:defRPr sz="2100">
                <a:solidFill>
                  <a:schemeClr val="tx1"/>
                </a:solidFill>
                <a:latin typeface="Arial" charset="0"/>
                <a:ea typeface="Arial" charset="0"/>
                <a:cs typeface="Arial" charset="0"/>
              </a:defRPr>
            </a:lvl4pPr>
            <a:lvl5pPr marL="2057400" indent="-228600" defTabSz="1042988" eaLnBrk="0" hangingPunct="0">
              <a:defRPr sz="2100">
                <a:solidFill>
                  <a:schemeClr val="tx1"/>
                </a:solidFill>
                <a:latin typeface="Arial" charset="0"/>
                <a:ea typeface="Arial" charset="0"/>
                <a:cs typeface="Arial" charset="0"/>
              </a:defRPr>
            </a:lvl5pPr>
            <a:lvl6pPr marL="2514600" indent="-228600" defTabSz="1042988" eaLnBrk="0" fontAlgn="base" hangingPunct="0">
              <a:spcBef>
                <a:spcPct val="0"/>
              </a:spcBef>
              <a:spcAft>
                <a:spcPct val="0"/>
              </a:spcAft>
              <a:defRPr sz="2100">
                <a:solidFill>
                  <a:schemeClr val="tx1"/>
                </a:solidFill>
                <a:latin typeface="Arial" charset="0"/>
                <a:ea typeface="Arial" charset="0"/>
                <a:cs typeface="Arial" charset="0"/>
              </a:defRPr>
            </a:lvl6pPr>
            <a:lvl7pPr marL="2971800" indent="-228600" defTabSz="1042988" eaLnBrk="0" fontAlgn="base" hangingPunct="0">
              <a:spcBef>
                <a:spcPct val="0"/>
              </a:spcBef>
              <a:spcAft>
                <a:spcPct val="0"/>
              </a:spcAft>
              <a:defRPr sz="2100">
                <a:solidFill>
                  <a:schemeClr val="tx1"/>
                </a:solidFill>
                <a:latin typeface="Arial" charset="0"/>
                <a:ea typeface="Arial" charset="0"/>
                <a:cs typeface="Arial" charset="0"/>
              </a:defRPr>
            </a:lvl7pPr>
            <a:lvl8pPr marL="3429000" indent="-228600" defTabSz="1042988" eaLnBrk="0" fontAlgn="base" hangingPunct="0">
              <a:spcBef>
                <a:spcPct val="0"/>
              </a:spcBef>
              <a:spcAft>
                <a:spcPct val="0"/>
              </a:spcAft>
              <a:defRPr sz="2100">
                <a:solidFill>
                  <a:schemeClr val="tx1"/>
                </a:solidFill>
                <a:latin typeface="Arial" charset="0"/>
                <a:ea typeface="Arial" charset="0"/>
                <a:cs typeface="Arial" charset="0"/>
              </a:defRPr>
            </a:lvl8pPr>
            <a:lvl9pPr marL="3886200" indent="-228600" defTabSz="1042988" eaLnBrk="0" fontAlgn="base" hangingPunct="0">
              <a:spcBef>
                <a:spcPct val="0"/>
              </a:spcBef>
              <a:spcAft>
                <a:spcPct val="0"/>
              </a:spcAft>
              <a:defRPr sz="2100">
                <a:solidFill>
                  <a:schemeClr val="tx1"/>
                </a:solidFill>
                <a:latin typeface="Arial" charset="0"/>
                <a:ea typeface="Arial" charset="0"/>
                <a:cs typeface="Arial" charset="0"/>
              </a:defRPr>
            </a:lvl9pPr>
          </a:lstStyle>
          <a:p>
            <a:pPr eaLnBrk="1" hangingPunct="1">
              <a:spcBef>
                <a:spcPct val="50000"/>
              </a:spcBef>
              <a:defRPr/>
            </a:pPr>
            <a:r>
              <a:rPr lang="en-GB" sz="600" noProof="0" smtClean="0">
                <a:solidFill>
                  <a:schemeClr val="bg1"/>
                </a:solidFill>
              </a:rPr>
              <a:t>© Fairtrade 2011</a:t>
            </a:r>
          </a:p>
        </p:txBody>
      </p:sp>
      <p:pic>
        <p:nvPicPr>
          <p:cNvPr id="10" name="Picture 14" descr="FFBM_INT_VERT_RGB_POSnew.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7524" y="5710239"/>
            <a:ext cx="926123" cy="898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Text Placeholder 17"/>
          <p:cNvSpPr>
            <a:spLocks noGrp="1"/>
          </p:cNvSpPr>
          <p:nvPr>
            <p:ph type="body" sz="quarter" idx="11" hasCustomPrompt="1"/>
          </p:nvPr>
        </p:nvSpPr>
        <p:spPr>
          <a:xfrm>
            <a:off x="2922954" y="1778000"/>
            <a:ext cx="6783754" cy="2324100"/>
          </a:xfrm>
          <a:prstGeom prst="rect">
            <a:avLst/>
          </a:prstGeom>
        </p:spPr>
        <p:txBody>
          <a:bodyPr vert="horz"/>
          <a:lstStyle>
            <a:lvl1pPr marL="0" indent="0">
              <a:lnSpc>
                <a:spcPts val="5510"/>
              </a:lnSpc>
              <a:spcAft>
                <a:spcPts val="0"/>
              </a:spcAft>
              <a:buNone/>
              <a:defRPr sz="5500" baseline="0">
                <a:solidFill>
                  <a:srgbClr val="FFFFFF"/>
                </a:solidFill>
              </a:defRPr>
            </a:lvl1pPr>
          </a:lstStyle>
          <a:p>
            <a:pPr eaLnBrk="1" hangingPunct="1">
              <a:defRPr/>
            </a:pPr>
            <a:r>
              <a:rPr lang="en-GB" noProof="0" smtClean="0">
                <a:latin typeface="Arial" charset="0"/>
                <a:cs typeface="Arial" charset="0"/>
              </a:rPr>
              <a:t>Section Title Light Colour image</a:t>
            </a:r>
            <a:endParaRPr lang="en-GB" noProof="0">
              <a:latin typeface="Arial" charset="0"/>
              <a:cs typeface="Arial" charset="0"/>
            </a:endParaRPr>
          </a:p>
        </p:txBody>
      </p:sp>
      <p:sp>
        <p:nvSpPr>
          <p:cNvPr id="15" name="Text Placeholder 12"/>
          <p:cNvSpPr>
            <a:spLocks noGrp="1"/>
          </p:cNvSpPr>
          <p:nvPr>
            <p:ph type="body" sz="quarter" idx="13" hasCustomPrompt="1"/>
          </p:nvPr>
        </p:nvSpPr>
        <p:spPr>
          <a:xfrm>
            <a:off x="2936631" y="4172211"/>
            <a:ext cx="6794281" cy="593725"/>
          </a:xfrm>
          <a:prstGeom prst="rect">
            <a:avLst/>
          </a:prstGeom>
        </p:spPr>
        <p:txBody>
          <a:bodyPr vert="horz"/>
          <a:lstStyle>
            <a:lvl1pPr marL="0" indent="0">
              <a:buNone/>
              <a:defRPr sz="2800" b="1">
                <a:solidFill>
                  <a:srgbClr val="FFFFFF"/>
                </a:solidFill>
              </a:defRPr>
            </a:lvl1pPr>
            <a:lvl2pPr>
              <a:defRPr sz="2000" b="0"/>
            </a:lvl2pPr>
            <a:lvl3pPr>
              <a:defRPr sz="2000" b="0"/>
            </a:lvl3pPr>
            <a:lvl4pPr>
              <a:defRPr sz="2000" b="0"/>
            </a:lvl4pPr>
            <a:lvl5pPr>
              <a:defRPr sz="2000" b="0"/>
            </a:lvl5pPr>
          </a:lstStyle>
          <a:p>
            <a:pPr lvl="0"/>
            <a:r>
              <a:rPr lang="en-GB" noProof="0" smtClean="0"/>
              <a:t>Sub title underneath</a:t>
            </a:r>
            <a:endParaRPr lang="en-GB" noProof="0"/>
          </a:p>
        </p:txBody>
      </p:sp>
      <p:sp>
        <p:nvSpPr>
          <p:cNvPr id="16" name="Text Placeholder 15"/>
          <p:cNvSpPr>
            <a:spLocks noGrp="1"/>
          </p:cNvSpPr>
          <p:nvPr>
            <p:ph type="body" sz="quarter" idx="14" hasCustomPrompt="1"/>
          </p:nvPr>
        </p:nvSpPr>
        <p:spPr>
          <a:xfrm>
            <a:off x="2950504" y="5105093"/>
            <a:ext cx="2897553" cy="541338"/>
          </a:xfrm>
          <a:prstGeom prst="rect">
            <a:avLst/>
          </a:prstGeom>
        </p:spPr>
        <p:txBody>
          <a:bodyPr vert="horz"/>
          <a:lstStyle>
            <a:lvl1pPr marL="0" indent="0">
              <a:buNone/>
              <a:defRPr sz="2200" b="0" baseline="0">
                <a:solidFill>
                  <a:srgbClr val="FFFFFF"/>
                </a:solidFill>
              </a:defRPr>
            </a:lvl1pPr>
          </a:lstStyle>
          <a:p>
            <a:pPr lvl="0"/>
            <a:r>
              <a:rPr lang="en-GB" noProof="0" smtClean="0"/>
              <a:t>14 May 2010</a:t>
            </a:r>
            <a:endParaRPr lang="en-GB" noProof="0"/>
          </a:p>
        </p:txBody>
      </p:sp>
    </p:spTree>
    <p:extLst>
      <p:ext uri="{BB962C8B-B14F-4D97-AF65-F5344CB8AC3E}">
        <p14:creationId xmlns:p14="http://schemas.microsoft.com/office/powerpoint/2010/main" val="29614287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Section Header 5">
    <p:spTree>
      <p:nvGrpSpPr>
        <p:cNvPr id="1" name=""/>
        <p:cNvGrpSpPr/>
        <p:nvPr/>
      </p:nvGrpSpPr>
      <p:grpSpPr>
        <a:xfrm>
          <a:off x="0" y="0"/>
          <a:ext cx="0" cy="0"/>
          <a:chOff x="0" y="0"/>
          <a:chExt cx="0" cy="0"/>
        </a:xfrm>
      </p:grpSpPr>
      <p:pic>
        <p:nvPicPr>
          <p:cNvPr id="2" name="Picture 12" descr="Cotton Purple.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08" y="4764"/>
            <a:ext cx="12184185" cy="6853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15"/>
          <p:cNvSpPr>
            <a:spLocks noChangeArrowheads="1"/>
          </p:cNvSpPr>
          <p:nvPr/>
        </p:nvSpPr>
        <p:spPr bwMode="auto">
          <a:xfrm>
            <a:off x="11986848" y="1827214"/>
            <a:ext cx="205153" cy="3590925"/>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83969" tIns="41985" rIns="83969" bIns="41985" anchor="ctr"/>
          <a:lstStyle/>
          <a:p>
            <a:endParaRPr lang="en-GB" sz="1800" noProof="0"/>
          </a:p>
        </p:txBody>
      </p:sp>
      <p:sp>
        <p:nvSpPr>
          <p:cNvPr id="8" name="Rectangle 16"/>
          <p:cNvSpPr>
            <a:spLocks noChangeArrowheads="1"/>
          </p:cNvSpPr>
          <p:nvPr/>
        </p:nvSpPr>
        <p:spPr bwMode="auto">
          <a:xfrm>
            <a:off x="0" y="1827214"/>
            <a:ext cx="2667001" cy="3590925"/>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83969" tIns="41985" rIns="83969" bIns="41985" anchor="ctr"/>
          <a:lstStyle/>
          <a:p>
            <a:endParaRPr lang="en-GB" sz="1800" noProof="0"/>
          </a:p>
        </p:txBody>
      </p:sp>
      <p:sp>
        <p:nvSpPr>
          <p:cNvPr id="9" name="Text Box 17"/>
          <p:cNvSpPr txBox="1">
            <a:spLocks noChangeArrowheads="1"/>
          </p:cNvSpPr>
          <p:nvPr/>
        </p:nvSpPr>
        <p:spPr bwMode="auto">
          <a:xfrm>
            <a:off x="408355" y="6592889"/>
            <a:ext cx="1068753" cy="92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042988" eaLnBrk="0" hangingPunct="0">
              <a:defRPr sz="2100">
                <a:solidFill>
                  <a:schemeClr val="tx1"/>
                </a:solidFill>
                <a:latin typeface="Arial" charset="0"/>
                <a:ea typeface="ＭＳ Ｐゴシック" charset="0"/>
                <a:cs typeface="Arial" charset="0"/>
              </a:defRPr>
            </a:lvl1pPr>
            <a:lvl2pPr marL="742950" indent="-285750" defTabSz="1042988" eaLnBrk="0" hangingPunct="0">
              <a:defRPr sz="2100">
                <a:solidFill>
                  <a:schemeClr val="tx1"/>
                </a:solidFill>
                <a:latin typeface="Arial" charset="0"/>
                <a:ea typeface="Arial" charset="0"/>
                <a:cs typeface="Arial" charset="0"/>
              </a:defRPr>
            </a:lvl2pPr>
            <a:lvl3pPr marL="1143000" indent="-228600" defTabSz="1042988" eaLnBrk="0" hangingPunct="0">
              <a:defRPr sz="2100">
                <a:solidFill>
                  <a:schemeClr val="tx1"/>
                </a:solidFill>
                <a:latin typeface="Arial" charset="0"/>
                <a:ea typeface="Arial" charset="0"/>
                <a:cs typeface="Arial" charset="0"/>
              </a:defRPr>
            </a:lvl3pPr>
            <a:lvl4pPr marL="1600200" indent="-228600" defTabSz="1042988" eaLnBrk="0" hangingPunct="0">
              <a:defRPr sz="2100">
                <a:solidFill>
                  <a:schemeClr val="tx1"/>
                </a:solidFill>
                <a:latin typeface="Arial" charset="0"/>
                <a:ea typeface="Arial" charset="0"/>
                <a:cs typeface="Arial" charset="0"/>
              </a:defRPr>
            </a:lvl4pPr>
            <a:lvl5pPr marL="2057400" indent="-228600" defTabSz="1042988" eaLnBrk="0" hangingPunct="0">
              <a:defRPr sz="2100">
                <a:solidFill>
                  <a:schemeClr val="tx1"/>
                </a:solidFill>
                <a:latin typeface="Arial" charset="0"/>
                <a:ea typeface="Arial" charset="0"/>
                <a:cs typeface="Arial" charset="0"/>
              </a:defRPr>
            </a:lvl5pPr>
            <a:lvl6pPr marL="2514600" indent="-228600" defTabSz="1042988" eaLnBrk="0" fontAlgn="base" hangingPunct="0">
              <a:spcBef>
                <a:spcPct val="0"/>
              </a:spcBef>
              <a:spcAft>
                <a:spcPct val="0"/>
              </a:spcAft>
              <a:defRPr sz="2100">
                <a:solidFill>
                  <a:schemeClr val="tx1"/>
                </a:solidFill>
                <a:latin typeface="Arial" charset="0"/>
                <a:ea typeface="Arial" charset="0"/>
                <a:cs typeface="Arial" charset="0"/>
              </a:defRPr>
            </a:lvl6pPr>
            <a:lvl7pPr marL="2971800" indent="-228600" defTabSz="1042988" eaLnBrk="0" fontAlgn="base" hangingPunct="0">
              <a:spcBef>
                <a:spcPct val="0"/>
              </a:spcBef>
              <a:spcAft>
                <a:spcPct val="0"/>
              </a:spcAft>
              <a:defRPr sz="2100">
                <a:solidFill>
                  <a:schemeClr val="tx1"/>
                </a:solidFill>
                <a:latin typeface="Arial" charset="0"/>
                <a:ea typeface="Arial" charset="0"/>
                <a:cs typeface="Arial" charset="0"/>
              </a:defRPr>
            </a:lvl7pPr>
            <a:lvl8pPr marL="3429000" indent="-228600" defTabSz="1042988" eaLnBrk="0" fontAlgn="base" hangingPunct="0">
              <a:spcBef>
                <a:spcPct val="0"/>
              </a:spcBef>
              <a:spcAft>
                <a:spcPct val="0"/>
              </a:spcAft>
              <a:defRPr sz="2100">
                <a:solidFill>
                  <a:schemeClr val="tx1"/>
                </a:solidFill>
                <a:latin typeface="Arial" charset="0"/>
                <a:ea typeface="Arial" charset="0"/>
                <a:cs typeface="Arial" charset="0"/>
              </a:defRPr>
            </a:lvl8pPr>
            <a:lvl9pPr marL="3886200" indent="-228600" defTabSz="1042988" eaLnBrk="0" fontAlgn="base" hangingPunct="0">
              <a:spcBef>
                <a:spcPct val="0"/>
              </a:spcBef>
              <a:spcAft>
                <a:spcPct val="0"/>
              </a:spcAft>
              <a:defRPr sz="2100">
                <a:solidFill>
                  <a:schemeClr val="tx1"/>
                </a:solidFill>
                <a:latin typeface="Arial" charset="0"/>
                <a:ea typeface="Arial" charset="0"/>
                <a:cs typeface="Arial" charset="0"/>
              </a:defRPr>
            </a:lvl9pPr>
          </a:lstStyle>
          <a:p>
            <a:pPr eaLnBrk="1" hangingPunct="1">
              <a:spcBef>
                <a:spcPct val="50000"/>
              </a:spcBef>
              <a:defRPr/>
            </a:pPr>
            <a:r>
              <a:rPr lang="en-GB" sz="600" noProof="0" smtClean="0">
                <a:solidFill>
                  <a:schemeClr val="bg1"/>
                </a:solidFill>
              </a:rPr>
              <a:t>© Fairtrade 2011</a:t>
            </a:r>
          </a:p>
        </p:txBody>
      </p:sp>
      <p:pic>
        <p:nvPicPr>
          <p:cNvPr id="10" name="Picture 14" descr="FFBM_INT_VERT_RGB_POSnew.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7524" y="5710239"/>
            <a:ext cx="926123" cy="898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Text Placeholder 17"/>
          <p:cNvSpPr>
            <a:spLocks noGrp="1"/>
          </p:cNvSpPr>
          <p:nvPr>
            <p:ph type="body" sz="quarter" idx="11" hasCustomPrompt="1"/>
          </p:nvPr>
        </p:nvSpPr>
        <p:spPr>
          <a:xfrm>
            <a:off x="2922954" y="1778000"/>
            <a:ext cx="6783754" cy="2324100"/>
          </a:xfrm>
          <a:prstGeom prst="rect">
            <a:avLst/>
          </a:prstGeom>
        </p:spPr>
        <p:txBody>
          <a:bodyPr vert="horz"/>
          <a:lstStyle>
            <a:lvl1pPr marL="0" indent="0">
              <a:lnSpc>
                <a:spcPts val="5510"/>
              </a:lnSpc>
              <a:spcAft>
                <a:spcPts val="0"/>
              </a:spcAft>
              <a:buNone/>
              <a:defRPr sz="5500" baseline="0">
                <a:solidFill>
                  <a:srgbClr val="FFFFFF"/>
                </a:solidFill>
              </a:defRPr>
            </a:lvl1pPr>
          </a:lstStyle>
          <a:p>
            <a:pPr eaLnBrk="1" hangingPunct="1">
              <a:defRPr/>
            </a:pPr>
            <a:r>
              <a:rPr lang="en-GB" noProof="0" smtClean="0">
                <a:latin typeface="Arial" charset="0"/>
                <a:cs typeface="Arial" charset="0"/>
              </a:rPr>
              <a:t>Section Title Light Colour image</a:t>
            </a:r>
            <a:endParaRPr lang="en-GB" noProof="0">
              <a:latin typeface="Arial" charset="0"/>
              <a:cs typeface="Arial" charset="0"/>
            </a:endParaRPr>
          </a:p>
        </p:txBody>
      </p:sp>
      <p:sp>
        <p:nvSpPr>
          <p:cNvPr id="12" name="Text Placeholder 12"/>
          <p:cNvSpPr>
            <a:spLocks noGrp="1"/>
          </p:cNvSpPr>
          <p:nvPr>
            <p:ph type="body" sz="quarter" idx="13" hasCustomPrompt="1"/>
          </p:nvPr>
        </p:nvSpPr>
        <p:spPr>
          <a:xfrm>
            <a:off x="2936631" y="4172211"/>
            <a:ext cx="6794281" cy="593725"/>
          </a:xfrm>
          <a:prstGeom prst="rect">
            <a:avLst/>
          </a:prstGeom>
        </p:spPr>
        <p:txBody>
          <a:bodyPr vert="horz"/>
          <a:lstStyle>
            <a:lvl1pPr marL="0" indent="0">
              <a:buNone/>
              <a:defRPr sz="2800" b="1">
                <a:solidFill>
                  <a:srgbClr val="FFFFFF"/>
                </a:solidFill>
              </a:defRPr>
            </a:lvl1pPr>
            <a:lvl2pPr>
              <a:defRPr sz="2000" b="0"/>
            </a:lvl2pPr>
            <a:lvl3pPr>
              <a:defRPr sz="2000" b="0"/>
            </a:lvl3pPr>
            <a:lvl4pPr>
              <a:defRPr sz="2000" b="0"/>
            </a:lvl4pPr>
            <a:lvl5pPr>
              <a:defRPr sz="2000" b="0"/>
            </a:lvl5pPr>
          </a:lstStyle>
          <a:p>
            <a:pPr lvl="0"/>
            <a:r>
              <a:rPr lang="en-GB" noProof="0" smtClean="0"/>
              <a:t>Sub title underneath</a:t>
            </a:r>
            <a:endParaRPr lang="en-GB" noProof="0"/>
          </a:p>
        </p:txBody>
      </p:sp>
      <p:sp>
        <p:nvSpPr>
          <p:cNvPr id="13" name="Text Placeholder 15"/>
          <p:cNvSpPr>
            <a:spLocks noGrp="1"/>
          </p:cNvSpPr>
          <p:nvPr>
            <p:ph type="body" sz="quarter" idx="14" hasCustomPrompt="1"/>
          </p:nvPr>
        </p:nvSpPr>
        <p:spPr>
          <a:xfrm>
            <a:off x="2950504" y="5105093"/>
            <a:ext cx="2897553" cy="541338"/>
          </a:xfrm>
          <a:prstGeom prst="rect">
            <a:avLst/>
          </a:prstGeom>
        </p:spPr>
        <p:txBody>
          <a:bodyPr vert="horz"/>
          <a:lstStyle>
            <a:lvl1pPr marL="0" indent="0">
              <a:buNone/>
              <a:defRPr sz="2200" b="0" baseline="0">
                <a:solidFill>
                  <a:srgbClr val="FFFFFF"/>
                </a:solidFill>
              </a:defRPr>
            </a:lvl1pPr>
          </a:lstStyle>
          <a:p>
            <a:pPr lvl="0"/>
            <a:r>
              <a:rPr lang="en-GB" noProof="0" smtClean="0"/>
              <a:t>14 May 2010</a:t>
            </a:r>
            <a:endParaRPr lang="en-GB" noProof="0"/>
          </a:p>
        </p:txBody>
      </p:sp>
    </p:spTree>
    <p:extLst>
      <p:ext uri="{BB962C8B-B14F-4D97-AF65-F5344CB8AC3E}">
        <p14:creationId xmlns:p14="http://schemas.microsoft.com/office/powerpoint/2010/main" val="6979741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Section Header 6">
    <p:spTree>
      <p:nvGrpSpPr>
        <p:cNvPr id="1" name=""/>
        <p:cNvGrpSpPr/>
        <p:nvPr/>
      </p:nvGrpSpPr>
      <p:grpSpPr>
        <a:xfrm>
          <a:off x="0" y="0"/>
          <a:ext cx="0" cy="0"/>
          <a:chOff x="0" y="0"/>
          <a:chExt cx="0" cy="0"/>
        </a:xfrm>
      </p:grpSpPr>
      <p:pic>
        <p:nvPicPr>
          <p:cNvPr id="2" name="Picture 11" descr="Cocoa Lady Yellow.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08" y="4764"/>
            <a:ext cx="12184185" cy="6853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15"/>
          <p:cNvSpPr>
            <a:spLocks noChangeArrowheads="1"/>
          </p:cNvSpPr>
          <p:nvPr/>
        </p:nvSpPr>
        <p:spPr bwMode="auto">
          <a:xfrm>
            <a:off x="11986848" y="1827214"/>
            <a:ext cx="205153" cy="3590925"/>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83969" tIns="41985" rIns="83969" bIns="41985" anchor="ctr"/>
          <a:lstStyle/>
          <a:p>
            <a:endParaRPr lang="en-GB" sz="1800" noProof="0"/>
          </a:p>
        </p:txBody>
      </p:sp>
      <p:sp>
        <p:nvSpPr>
          <p:cNvPr id="8" name="Rectangle 16"/>
          <p:cNvSpPr>
            <a:spLocks noChangeArrowheads="1"/>
          </p:cNvSpPr>
          <p:nvPr/>
        </p:nvSpPr>
        <p:spPr bwMode="auto">
          <a:xfrm>
            <a:off x="0" y="1827214"/>
            <a:ext cx="2667001" cy="3590925"/>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83969" tIns="41985" rIns="83969" bIns="41985" anchor="ctr"/>
          <a:lstStyle/>
          <a:p>
            <a:endParaRPr lang="en-GB" sz="1800" noProof="0"/>
          </a:p>
        </p:txBody>
      </p:sp>
      <p:sp>
        <p:nvSpPr>
          <p:cNvPr id="9" name="Text Box 17"/>
          <p:cNvSpPr txBox="1">
            <a:spLocks noChangeArrowheads="1"/>
          </p:cNvSpPr>
          <p:nvPr/>
        </p:nvSpPr>
        <p:spPr bwMode="auto">
          <a:xfrm>
            <a:off x="408355" y="6592889"/>
            <a:ext cx="1068753" cy="92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042988" eaLnBrk="0" hangingPunct="0">
              <a:defRPr sz="2100">
                <a:solidFill>
                  <a:schemeClr val="tx1"/>
                </a:solidFill>
                <a:latin typeface="Arial" charset="0"/>
                <a:ea typeface="ＭＳ Ｐゴシック" charset="0"/>
                <a:cs typeface="Arial" charset="0"/>
              </a:defRPr>
            </a:lvl1pPr>
            <a:lvl2pPr marL="742950" indent="-285750" defTabSz="1042988" eaLnBrk="0" hangingPunct="0">
              <a:defRPr sz="2100">
                <a:solidFill>
                  <a:schemeClr val="tx1"/>
                </a:solidFill>
                <a:latin typeface="Arial" charset="0"/>
                <a:ea typeface="Arial" charset="0"/>
                <a:cs typeface="Arial" charset="0"/>
              </a:defRPr>
            </a:lvl2pPr>
            <a:lvl3pPr marL="1143000" indent="-228600" defTabSz="1042988" eaLnBrk="0" hangingPunct="0">
              <a:defRPr sz="2100">
                <a:solidFill>
                  <a:schemeClr val="tx1"/>
                </a:solidFill>
                <a:latin typeface="Arial" charset="0"/>
                <a:ea typeface="Arial" charset="0"/>
                <a:cs typeface="Arial" charset="0"/>
              </a:defRPr>
            </a:lvl3pPr>
            <a:lvl4pPr marL="1600200" indent="-228600" defTabSz="1042988" eaLnBrk="0" hangingPunct="0">
              <a:defRPr sz="2100">
                <a:solidFill>
                  <a:schemeClr val="tx1"/>
                </a:solidFill>
                <a:latin typeface="Arial" charset="0"/>
                <a:ea typeface="Arial" charset="0"/>
                <a:cs typeface="Arial" charset="0"/>
              </a:defRPr>
            </a:lvl4pPr>
            <a:lvl5pPr marL="2057400" indent="-228600" defTabSz="1042988" eaLnBrk="0" hangingPunct="0">
              <a:defRPr sz="2100">
                <a:solidFill>
                  <a:schemeClr val="tx1"/>
                </a:solidFill>
                <a:latin typeface="Arial" charset="0"/>
                <a:ea typeface="Arial" charset="0"/>
                <a:cs typeface="Arial" charset="0"/>
              </a:defRPr>
            </a:lvl5pPr>
            <a:lvl6pPr marL="2514600" indent="-228600" defTabSz="1042988" eaLnBrk="0" fontAlgn="base" hangingPunct="0">
              <a:spcBef>
                <a:spcPct val="0"/>
              </a:spcBef>
              <a:spcAft>
                <a:spcPct val="0"/>
              </a:spcAft>
              <a:defRPr sz="2100">
                <a:solidFill>
                  <a:schemeClr val="tx1"/>
                </a:solidFill>
                <a:latin typeface="Arial" charset="0"/>
                <a:ea typeface="Arial" charset="0"/>
                <a:cs typeface="Arial" charset="0"/>
              </a:defRPr>
            </a:lvl6pPr>
            <a:lvl7pPr marL="2971800" indent="-228600" defTabSz="1042988" eaLnBrk="0" fontAlgn="base" hangingPunct="0">
              <a:spcBef>
                <a:spcPct val="0"/>
              </a:spcBef>
              <a:spcAft>
                <a:spcPct val="0"/>
              </a:spcAft>
              <a:defRPr sz="2100">
                <a:solidFill>
                  <a:schemeClr val="tx1"/>
                </a:solidFill>
                <a:latin typeface="Arial" charset="0"/>
                <a:ea typeface="Arial" charset="0"/>
                <a:cs typeface="Arial" charset="0"/>
              </a:defRPr>
            </a:lvl7pPr>
            <a:lvl8pPr marL="3429000" indent="-228600" defTabSz="1042988" eaLnBrk="0" fontAlgn="base" hangingPunct="0">
              <a:spcBef>
                <a:spcPct val="0"/>
              </a:spcBef>
              <a:spcAft>
                <a:spcPct val="0"/>
              </a:spcAft>
              <a:defRPr sz="2100">
                <a:solidFill>
                  <a:schemeClr val="tx1"/>
                </a:solidFill>
                <a:latin typeface="Arial" charset="0"/>
                <a:ea typeface="Arial" charset="0"/>
                <a:cs typeface="Arial" charset="0"/>
              </a:defRPr>
            </a:lvl8pPr>
            <a:lvl9pPr marL="3886200" indent="-228600" defTabSz="1042988" eaLnBrk="0" fontAlgn="base" hangingPunct="0">
              <a:spcBef>
                <a:spcPct val="0"/>
              </a:spcBef>
              <a:spcAft>
                <a:spcPct val="0"/>
              </a:spcAft>
              <a:defRPr sz="2100">
                <a:solidFill>
                  <a:schemeClr val="tx1"/>
                </a:solidFill>
                <a:latin typeface="Arial" charset="0"/>
                <a:ea typeface="Arial" charset="0"/>
                <a:cs typeface="Arial" charset="0"/>
              </a:defRPr>
            </a:lvl9pPr>
          </a:lstStyle>
          <a:p>
            <a:pPr eaLnBrk="1" hangingPunct="1">
              <a:spcBef>
                <a:spcPct val="50000"/>
              </a:spcBef>
              <a:defRPr/>
            </a:pPr>
            <a:r>
              <a:rPr lang="en-GB" sz="600" noProof="0" smtClean="0">
                <a:solidFill>
                  <a:schemeClr val="bg1"/>
                </a:solidFill>
              </a:rPr>
              <a:t>© Fairtrade 2011</a:t>
            </a:r>
          </a:p>
        </p:txBody>
      </p:sp>
      <p:pic>
        <p:nvPicPr>
          <p:cNvPr id="10" name="Picture 14" descr="FFBM_INT_VERT_RGB_POSnew.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7524" y="5710239"/>
            <a:ext cx="926123" cy="898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Text Placeholder 17"/>
          <p:cNvSpPr>
            <a:spLocks noGrp="1"/>
          </p:cNvSpPr>
          <p:nvPr>
            <p:ph type="body" sz="quarter" idx="11" hasCustomPrompt="1"/>
          </p:nvPr>
        </p:nvSpPr>
        <p:spPr>
          <a:xfrm>
            <a:off x="2922954" y="1778000"/>
            <a:ext cx="6783754" cy="2324100"/>
          </a:xfrm>
          <a:prstGeom prst="rect">
            <a:avLst/>
          </a:prstGeom>
        </p:spPr>
        <p:txBody>
          <a:bodyPr vert="horz"/>
          <a:lstStyle>
            <a:lvl1pPr marL="0" indent="0">
              <a:lnSpc>
                <a:spcPts val="5510"/>
              </a:lnSpc>
              <a:spcAft>
                <a:spcPts val="0"/>
              </a:spcAft>
              <a:buNone/>
              <a:defRPr sz="5500" baseline="0">
                <a:solidFill>
                  <a:srgbClr val="FFFFFF"/>
                </a:solidFill>
              </a:defRPr>
            </a:lvl1pPr>
          </a:lstStyle>
          <a:p>
            <a:pPr eaLnBrk="1" hangingPunct="1">
              <a:defRPr/>
            </a:pPr>
            <a:r>
              <a:rPr lang="en-GB" noProof="0" smtClean="0">
                <a:latin typeface="Arial" charset="0"/>
                <a:cs typeface="Arial" charset="0"/>
              </a:rPr>
              <a:t>Section Title Light Colour image</a:t>
            </a:r>
            <a:endParaRPr lang="en-GB" noProof="0">
              <a:latin typeface="Arial" charset="0"/>
              <a:cs typeface="Arial" charset="0"/>
            </a:endParaRPr>
          </a:p>
        </p:txBody>
      </p:sp>
      <p:sp>
        <p:nvSpPr>
          <p:cNvPr id="12" name="Text Placeholder 12"/>
          <p:cNvSpPr>
            <a:spLocks noGrp="1"/>
          </p:cNvSpPr>
          <p:nvPr>
            <p:ph type="body" sz="quarter" idx="13" hasCustomPrompt="1"/>
          </p:nvPr>
        </p:nvSpPr>
        <p:spPr>
          <a:xfrm>
            <a:off x="2936631" y="4172211"/>
            <a:ext cx="6794281" cy="593725"/>
          </a:xfrm>
          <a:prstGeom prst="rect">
            <a:avLst/>
          </a:prstGeom>
        </p:spPr>
        <p:txBody>
          <a:bodyPr vert="horz"/>
          <a:lstStyle>
            <a:lvl1pPr marL="0" indent="0">
              <a:buNone/>
              <a:defRPr sz="2800" b="1">
                <a:solidFill>
                  <a:srgbClr val="FFFFFF"/>
                </a:solidFill>
              </a:defRPr>
            </a:lvl1pPr>
            <a:lvl2pPr>
              <a:defRPr sz="2000" b="0"/>
            </a:lvl2pPr>
            <a:lvl3pPr>
              <a:defRPr sz="2000" b="0"/>
            </a:lvl3pPr>
            <a:lvl4pPr>
              <a:defRPr sz="2000" b="0"/>
            </a:lvl4pPr>
            <a:lvl5pPr>
              <a:defRPr sz="2000" b="0"/>
            </a:lvl5pPr>
          </a:lstStyle>
          <a:p>
            <a:pPr lvl="0"/>
            <a:r>
              <a:rPr lang="en-GB" noProof="0" smtClean="0"/>
              <a:t>Sub title underneath</a:t>
            </a:r>
            <a:endParaRPr lang="en-GB" noProof="0"/>
          </a:p>
        </p:txBody>
      </p:sp>
      <p:sp>
        <p:nvSpPr>
          <p:cNvPr id="13" name="Text Placeholder 15"/>
          <p:cNvSpPr>
            <a:spLocks noGrp="1"/>
          </p:cNvSpPr>
          <p:nvPr>
            <p:ph type="body" sz="quarter" idx="14" hasCustomPrompt="1"/>
          </p:nvPr>
        </p:nvSpPr>
        <p:spPr>
          <a:xfrm>
            <a:off x="2950504" y="5105093"/>
            <a:ext cx="2897553" cy="541338"/>
          </a:xfrm>
          <a:prstGeom prst="rect">
            <a:avLst/>
          </a:prstGeom>
        </p:spPr>
        <p:txBody>
          <a:bodyPr vert="horz"/>
          <a:lstStyle>
            <a:lvl1pPr marL="0" indent="0">
              <a:buNone/>
              <a:defRPr sz="2200" b="0" baseline="0">
                <a:solidFill>
                  <a:srgbClr val="FFFFFF"/>
                </a:solidFill>
              </a:defRPr>
            </a:lvl1pPr>
          </a:lstStyle>
          <a:p>
            <a:pPr lvl="0"/>
            <a:r>
              <a:rPr lang="en-GB" noProof="0" smtClean="0"/>
              <a:t>14 May 2010</a:t>
            </a:r>
            <a:endParaRPr lang="en-GB" noProof="0"/>
          </a:p>
        </p:txBody>
      </p:sp>
    </p:spTree>
    <p:extLst>
      <p:ext uri="{BB962C8B-B14F-4D97-AF65-F5344CB8AC3E}">
        <p14:creationId xmlns:p14="http://schemas.microsoft.com/office/powerpoint/2010/main" val="2227405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Section Header 7">
    <p:spTree>
      <p:nvGrpSpPr>
        <p:cNvPr id="1" name=""/>
        <p:cNvGrpSpPr/>
        <p:nvPr/>
      </p:nvGrpSpPr>
      <p:grpSpPr>
        <a:xfrm>
          <a:off x="0" y="0"/>
          <a:ext cx="0" cy="0"/>
          <a:chOff x="0" y="0"/>
          <a:chExt cx="0" cy="0"/>
        </a:xfrm>
      </p:grpSpPr>
      <p:pic>
        <p:nvPicPr>
          <p:cNvPr id="2" name="Picture 13" descr="Kinois Lady Red.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15"/>
          <p:cNvSpPr>
            <a:spLocks noChangeArrowheads="1"/>
          </p:cNvSpPr>
          <p:nvPr/>
        </p:nvSpPr>
        <p:spPr bwMode="auto">
          <a:xfrm>
            <a:off x="11986848" y="1827214"/>
            <a:ext cx="205153" cy="3590925"/>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83969" tIns="41985" rIns="83969" bIns="41985" anchor="ctr"/>
          <a:lstStyle/>
          <a:p>
            <a:endParaRPr lang="en-GB" sz="1800" noProof="0"/>
          </a:p>
        </p:txBody>
      </p:sp>
      <p:sp>
        <p:nvSpPr>
          <p:cNvPr id="8" name="Rectangle 16"/>
          <p:cNvSpPr>
            <a:spLocks noChangeArrowheads="1"/>
          </p:cNvSpPr>
          <p:nvPr/>
        </p:nvSpPr>
        <p:spPr bwMode="auto">
          <a:xfrm>
            <a:off x="0" y="1827214"/>
            <a:ext cx="2667001" cy="3590925"/>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83969" tIns="41985" rIns="83969" bIns="41985" anchor="ctr"/>
          <a:lstStyle/>
          <a:p>
            <a:endParaRPr lang="en-GB" sz="1800" noProof="0"/>
          </a:p>
        </p:txBody>
      </p:sp>
      <p:sp>
        <p:nvSpPr>
          <p:cNvPr id="9" name="Text Box 17"/>
          <p:cNvSpPr txBox="1">
            <a:spLocks noChangeArrowheads="1"/>
          </p:cNvSpPr>
          <p:nvPr/>
        </p:nvSpPr>
        <p:spPr bwMode="auto">
          <a:xfrm>
            <a:off x="408355" y="6592889"/>
            <a:ext cx="1068753" cy="92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042988" eaLnBrk="0" hangingPunct="0">
              <a:defRPr sz="2100">
                <a:solidFill>
                  <a:schemeClr val="tx1"/>
                </a:solidFill>
                <a:latin typeface="Arial" charset="0"/>
                <a:ea typeface="ＭＳ Ｐゴシック" charset="0"/>
                <a:cs typeface="Arial" charset="0"/>
              </a:defRPr>
            </a:lvl1pPr>
            <a:lvl2pPr marL="742950" indent="-285750" defTabSz="1042988" eaLnBrk="0" hangingPunct="0">
              <a:defRPr sz="2100">
                <a:solidFill>
                  <a:schemeClr val="tx1"/>
                </a:solidFill>
                <a:latin typeface="Arial" charset="0"/>
                <a:ea typeface="Arial" charset="0"/>
                <a:cs typeface="Arial" charset="0"/>
              </a:defRPr>
            </a:lvl2pPr>
            <a:lvl3pPr marL="1143000" indent="-228600" defTabSz="1042988" eaLnBrk="0" hangingPunct="0">
              <a:defRPr sz="2100">
                <a:solidFill>
                  <a:schemeClr val="tx1"/>
                </a:solidFill>
                <a:latin typeface="Arial" charset="0"/>
                <a:ea typeface="Arial" charset="0"/>
                <a:cs typeface="Arial" charset="0"/>
              </a:defRPr>
            </a:lvl3pPr>
            <a:lvl4pPr marL="1600200" indent="-228600" defTabSz="1042988" eaLnBrk="0" hangingPunct="0">
              <a:defRPr sz="2100">
                <a:solidFill>
                  <a:schemeClr val="tx1"/>
                </a:solidFill>
                <a:latin typeface="Arial" charset="0"/>
                <a:ea typeface="Arial" charset="0"/>
                <a:cs typeface="Arial" charset="0"/>
              </a:defRPr>
            </a:lvl4pPr>
            <a:lvl5pPr marL="2057400" indent="-228600" defTabSz="1042988" eaLnBrk="0" hangingPunct="0">
              <a:defRPr sz="2100">
                <a:solidFill>
                  <a:schemeClr val="tx1"/>
                </a:solidFill>
                <a:latin typeface="Arial" charset="0"/>
                <a:ea typeface="Arial" charset="0"/>
                <a:cs typeface="Arial" charset="0"/>
              </a:defRPr>
            </a:lvl5pPr>
            <a:lvl6pPr marL="2514600" indent="-228600" defTabSz="1042988" eaLnBrk="0" fontAlgn="base" hangingPunct="0">
              <a:spcBef>
                <a:spcPct val="0"/>
              </a:spcBef>
              <a:spcAft>
                <a:spcPct val="0"/>
              </a:spcAft>
              <a:defRPr sz="2100">
                <a:solidFill>
                  <a:schemeClr val="tx1"/>
                </a:solidFill>
                <a:latin typeface="Arial" charset="0"/>
                <a:ea typeface="Arial" charset="0"/>
                <a:cs typeface="Arial" charset="0"/>
              </a:defRPr>
            </a:lvl6pPr>
            <a:lvl7pPr marL="2971800" indent="-228600" defTabSz="1042988" eaLnBrk="0" fontAlgn="base" hangingPunct="0">
              <a:spcBef>
                <a:spcPct val="0"/>
              </a:spcBef>
              <a:spcAft>
                <a:spcPct val="0"/>
              </a:spcAft>
              <a:defRPr sz="2100">
                <a:solidFill>
                  <a:schemeClr val="tx1"/>
                </a:solidFill>
                <a:latin typeface="Arial" charset="0"/>
                <a:ea typeface="Arial" charset="0"/>
                <a:cs typeface="Arial" charset="0"/>
              </a:defRPr>
            </a:lvl7pPr>
            <a:lvl8pPr marL="3429000" indent="-228600" defTabSz="1042988" eaLnBrk="0" fontAlgn="base" hangingPunct="0">
              <a:spcBef>
                <a:spcPct val="0"/>
              </a:spcBef>
              <a:spcAft>
                <a:spcPct val="0"/>
              </a:spcAft>
              <a:defRPr sz="2100">
                <a:solidFill>
                  <a:schemeClr val="tx1"/>
                </a:solidFill>
                <a:latin typeface="Arial" charset="0"/>
                <a:ea typeface="Arial" charset="0"/>
                <a:cs typeface="Arial" charset="0"/>
              </a:defRPr>
            </a:lvl8pPr>
            <a:lvl9pPr marL="3886200" indent="-228600" defTabSz="1042988" eaLnBrk="0" fontAlgn="base" hangingPunct="0">
              <a:spcBef>
                <a:spcPct val="0"/>
              </a:spcBef>
              <a:spcAft>
                <a:spcPct val="0"/>
              </a:spcAft>
              <a:defRPr sz="2100">
                <a:solidFill>
                  <a:schemeClr val="tx1"/>
                </a:solidFill>
                <a:latin typeface="Arial" charset="0"/>
                <a:ea typeface="Arial" charset="0"/>
                <a:cs typeface="Arial" charset="0"/>
              </a:defRPr>
            </a:lvl9pPr>
          </a:lstStyle>
          <a:p>
            <a:pPr eaLnBrk="1" hangingPunct="1">
              <a:spcBef>
                <a:spcPct val="50000"/>
              </a:spcBef>
              <a:defRPr/>
            </a:pPr>
            <a:r>
              <a:rPr lang="en-GB" sz="600" noProof="0" smtClean="0">
                <a:solidFill>
                  <a:schemeClr val="bg1"/>
                </a:solidFill>
              </a:rPr>
              <a:t>© Fairtrade 2011</a:t>
            </a:r>
          </a:p>
        </p:txBody>
      </p:sp>
      <p:pic>
        <p:nvPicPr>
          <p:cNvPr id="10" name="Picture 14" descr="FFBM_INT_VERT_RGB_POSnew.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7524" y="5710239"/>
            <a:ext cx="926123" cy="898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Text Placeholder 17"/>
          <p:cNvSpPr>
            <a:spLocks noGrp="1"/>
          </p:cNvSpPr>
          <p:nvPr>
            <p:ph type="body" sz="quarter" idx="11" hasCustomPrompt="1"/>
          </p:nvPr>
        </p:nvSpPr>
        <p:spPr>
          <a:xfrm>
            <a:off x="2922954" y="1778000"/>
            <a:ext cx="6783754" cy="2324100"/>
          </a:xfrm>
          <a:prstGeom prst="rect">
            <a:avLst/>
          </a:prstGeom>
        </p:spPr>
        <p:txBody>
          <a:bodyPr vert="horz"/>
          <a:lstStyle>
            <a:lvl1pPr marL="0" indent="0">
              <a:lnSpc>
                <a:spcPts val="5510"/>
              </a:lnSpc>
              <a:spcAft>
                <a:spcPts val="0"/>
              </a:spcAft>
              <a:buNone/>
              <a:defRPr sz="5500" baseline="0">
                <a:solidFill>
                  <a:srgbClr val="FFFFFF"/>
                </a:solidFill>
              </a:defRPr>
            </a:lvl1pPr>
          </a:lstStyle>
          <a:p>
            <a:pPr eaLnBrk="1" hangingPunct="1">
              <a:defRPr/>
            </a:pPr>
            <a:r>
              <a:rPr lang="en-GB" noProof="0" smtClean="0">
                <a:latin typeface="Arial" charset="0"/>
                <a:cs typeface="Arial" charset="0"/>
              </a:rPr>
              <a:t>Section Title Light Colour image</a:t>
            </a:r>
            <a:endParaRPr lang="en-GB" noProof="0">
              <a:latin typeface="Arial" charset="0"/>
              <a:cs typeface="Arial" charset="0"/>
            </a:endParaRPr>
          </a:p>
        </p:txBody>
      </p:sp>
      <p:sp>
        <p:nvSpPr>
          <p:cNvPr id="12" name="Text Placeholder 12"/>
          <p:cNvSpPr>
            <a:spLocks noGrp="1"/>
          </p:cNvSpPr>
          <p:nvPr>
            <p:ph type="body" sz="quarter" idx="13" hasCustomPrompt="1"/>
          </p:nvPr>
        </p:nvSpPr>
        <p:spPr>
          <a:xfrm>
            <a:off x="2936631" y="4172211"/>
            <a:ext cx="6794281" cy="593725"/>
          </a:xfrm>
          <a:prstGeom prst="rect">
            <a:avLst/>
          </a:prstGeom>
        </p:spPr>
        <p:txBody>
          <a:bodyPr vert="horz"/>
          <a:lstStyle>
            <a:lvl1pPr marL="0" indent="0">
              <a:buNone/>
              <a:defRPr sz="2800" b="1">
                <a:solidFill>
                  <a:srgbClr val="FFFFFF"/>
                </a:solidFill>
              </a:defRPr>
            </a:lvl1pPr>
            <a:lvl2pPr>
              <a:defRPr sz="2000" b="0"/>
            </a:lvl2pPr>
            <a:lvl3pPr>
              <a:defRPr sz="2000" b="0"/>
            </a:lvl3pPr>
            <a:lvl4pPr>
              <a:defRPr sz="2000" b="0"/>
            </a:lvl4pPr>
            <a:lvl5pPr>
              <a:defRPr sz="2000" b="0"/>
            </a:lvl5pPr>
          </a:lstStyle>
          <a:p>
            <a:pPr lvl="0"/>
            <a:r>
              <a:rPr lang="en-GB" noProof="0" smtClean="0"/>
              <a:t>Sub title underneath</a:t>
            </a:r>
            <a:endParaRPr lang="en-GB" noProof="0"/>
          </a:p>
        </p:txBody>
      </p:sp>
      <p:sp>
        <p:nvSpPr>
          <p:cNvPr id="13" name="Text Placeholder 15"/>
          <p:cNvSpPr>
            <a:spLocks noGrp="1"/>
          </p:cNvSpPr>
          <p:nvPr>
            <p:ph type="body" sz="quarter" idx="14" hasCustomPrompt="1"/>
          </p:nvPr>
        </p:nvSpPr>
        <p:spPr>
          <a:xfrm>
            <a:off x="2950504" y="5105093"/>
            <a:ext cx="2897553" cy="541338"/>
          </a:xfrm>
          <a:prstGeom prst="rect">
            <a:avLst/>
          </a:prstGeom>
        </p:spPr>
        <p:txBody>
          <a:bodyPr vert="horz"/>
          <a:lstStyle>
            <a:lvl1pPr marL="0" indent="0">
              <a:buNone/>
              <a:defRPr sz="2200" b="0" baseline="0">
                <a:solidFill>
                  <a:srgbClr val="FFFFFF"/>
                </a:solidFill>
              </a:defRPr>
            </a:lvl1pPr>
          </a:lstStyle>
          <a:p>
            <a:pPr lvl="0"/>
            <a:r>
              <a:rPr lang="en-GB" noProof="0" smtClean="0"/>
              <a:t>14 May 2010</a:t>
            </a:r>
            <a:endParaRPr lang="en-GB" noProof="0"/>
          </a:p>
        </p:txBody>
      </p:sp>
    </p:spTree>
    <p:extLst>
      <p:ext uri="{BB962C8B-B14F-4D97-AF65-F5344CB8AC3E}">
        <p14:creationId xmlns:p14="http://schemas.microsoft.com/office/powerpoint/2010/main" val="38771803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Section Header 8">
    <p:spTree>
      <p:nvGrpSpPr>
        <p:cNvPr id="1" name=""/>
        <p:cNvGrpSpPr/>
        <p:nvPr/>
      </p:nvGrpSpPr>
      <p:grpSpPr>
        <a:xfrm>
          <a:off x="0" y="0"/>
          <a:ext cx="0" cy="0"/>
          <a:chOff x="0" y="0"/>
          <a:chExt cx="0" cy="0"/>
        </a:xfrm>
      </p:grpSpPr>
      <p:pic>
        <p:nvPicPr>
          <p:cNvPr id="2" name="Picture 11" descr="Coffee ladies.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08" y="4764"/>
            <a:ext cx="12184185" cy="6853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15"/>
          <p:cNvSpPr>
            <a:spLocks noChangeArrowheads="1"/>
          </p:cNvSpPr>
          <p:nvPr/>
        </p:nvSpPr>
        <p:spPr bwMode="auto">
          <a:xfrm>
            <a:off x="11986848" y="1827214"/>
            <a:ext cx="205153" cy="3590925"/>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83969" tIns="41985" rIns="83969" bIns="41985" anchor="ctr"/>
          <a:lstStyle/>
          <a:p>
            <a:endParaRPr lang="en-GB" sz="1800" noProof="0"/>
          </a:p>
        </p:txBody>
      </p:sp>
      <p:sp>
        <p:nvSpPr>
          <p:cNvPr id="8" name="Rectangle 16"/>
          <p:cNvSpPr>
            <a:spLocks noChangeArrowheads="1"/>
          </p:cNvSpPr>
          <p:nvPr/>
        </p:nvSpPr>
        <p:spPr bwMode="auto">
          <a:xfrm>
            <a:off x="0" y="1827214"/>
            <a:ext cx="2667001" cy="3590925"/>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83969" tIns="41985" rIns="83969" bIns="41985" anchor="ctr"/>
          <a:lstStyle/>
          <a:p>
            <a:endParaRPr lang="en-GB" sz="1800" noProof="0"/>
          </a:p>
        </p:txBody>
      </p:sp>
      <p:sp>
        <p:nvSpPr>
          <p:cNvPr id="9" name="Text Box 17"/>
          <p:cNvSpPr txBox="1">
            <a:spLocks noChangeArrowheads="1"/>
          </p:cNvSpPr>
          <p:nvPr/>
        </p:nvSpPr>
        <p:spPr bwMode="auto">
          <a:xfrm>
            <a:off x="408355" y="6592889"/>
            <a:ext cx="1068753" cy="92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042988" eaLnBrk="0" hangingPunct="0">
              <a:defRPr sz="2100">
                <a:solidFill>
                  <a:schemeClr val="tx1"/>
                </a:solidFill>
                <a:latin typeface="Arial" charset="0"/>
                <a:ea typeface="ＭＳ Ｐゴシック" charset="0"/>
                <a:cs typeface="Arial" charset="0"/>
              </a:defRPr>
            </a:lvl1pPr>
            <a:lvl2pPr marL="742950" indent="-285750" defTabSz="1042988" eaLnBrk="0" hangingPunct="0">
              <a:defRPr sz="2100">
                <a:solidFill>
                  <a:schemeClr val="tx1"/>
                </a:solidFill>
                <a:latin typeface="Arial" charset="0"/>
                <a:ea typeface="Arial" charset="0"/>
                <a:cs typeface="Arial" charset="0"/>
              </a:defRPr>
            </a:lvl2pPr>
            <a:lvl3pPr marL="1143000" indent="-228600" defTabSz="1042988" eaLnBrk="0" hangingPunct="0">
              <a:defRPr sz="2100">
                <a:solidFill>
                  <a:schemeClr val="tx1"/>
                </a:solidFill>
                <a:latin typeface="Arial" charset="0"/>
                <a:ea typeface="Arial" charset="0"/>
                <a:cs typeface="Arial" charset="0"/>
              </a:defRPr>
            </a:lvl3pPr>
            <a:lvl4pPr marL="1600200" indent="-228600" defTabSz="1042988" eaLnBrk="0" hangingPunct="0">
              <a:defRPr sz="2100">
                <a:solidFill>
                  <a:schemeClr val="tx1"/>
                </a:solidFill>
                <a:latin typeface="Arial" charset="0"/>
                <a:ea typeface="Arial" charset="0"/>
                <a:cs typeface="Arial" charset="0"/>
              </a:defRPr>
            </a:lvl4pPr>
            <a:lvl5pPr marL="2057400" indent="-228600" defTabSz="1042988" eaLnBrk="0" hangingPunct="0">
              <a:defRPr sz="2100">
                <a:solidFill>
                  <a:schemeClr val="tx1"/>
                </a:solidFill>
                <a:latin typeface="Arial" charset="0"/>
                <a:ea typeface="Arial" charset="0"/>
                <a:cs typeface="Arial" charset="0"/>
              </a:defRPr>
            </a:lvl5pPr>
            <a:lvl6pPr marL="2514600" indent="-228600" defTabSz="1042988" eaLnBrk="0" fontAlgn="base" hangingPunct="0">
              <a:spcBef>
                <a:spcPct val="0"/>
              </a:spcBef>
              <a:spcAft>
                <a:spcPct val="0"/>
              </a:spcAft>
              <a:defRPr sz="2100">
                <a:solidFill>
                  <a:schemeClr val="tx1"/>
                </a:solidFill>
                <a:latin typeface="Arial" charset="0"/>
                <a:ea typeface="Arial" charset="0"/>
                <a:cs typeface="Arial" charset="0"/>
              </a:defRPr>
            </a:lvl6pPr>
            <a:lvl7pPr marL="2971800" indent="-228600" defTabSz="1042988" eaLnBrk="0" fontAlgn="base" hangingPunct="0">
              <a:spcBef>
                <a:spcPct val="0"/>
              </a:spcBef>
              <a:spcAft>
                <a:spcPct val="0"/>
              </a:spcAft>
              <a:defRPr sz="2100">
                <a:solidFill>
                  <a:schemeClr val="tx1"/>
                </a:solidFill>
                <a:latin typeface="Arial" charset="0"/>
                <a:ea typeface="Arial" charset="0"/>
                <a:cs typeface="Arial" charset="0"/>
              </a:defRPr>
            </a:lvl7pPr>
            <a:lvl8pPr marL="3429000" indent="-228600" defTabSz="1042988" eaLnBrk="0" fontAlgn="base" hangingPunct="0">
              <a:spcBef>
                <a:spcPct val="0"/>
              </a:spcBef>
              <a:spcAft>
                <a:spcPct val="0"/>
              </a:spcAft>
              <a:defRPr sz="2100">
                <a:solidFill>
                  <a:schemeClr val="tx1"/>
                </a:solidFill>
                <a:latin typeface="Arial" charset="0"/>
                <a:ea typeface="Arial" charset="0"/>
                <a:cs typeface="Arial" charset="0"/>
              </a:defRPr>
            </a:lvl8pPr>
            <a:lvl9pPr marL="3886200" indent="-228600" defTabSz="1042988" eaLnBrk="0" fontAlgn="base" hangingPunct="0">
              <a:spcBef>
                <a:spcPct val="0"/>
              </a:spcBef>
              <a:spcAft>
                <a:spcPct val="0"/>
              </a:spcAft>
              <a:defRPr sz="2100">
                <a:solidFill>
                  <a:schemeClr val="tx1"/>
                </a:solidFill>
                <a:latin typeface="Arial" charset="0"/>
                <a:ea typeface="Arial" charset="0"/>
                <a:cs typeface="Arial" charset="0"/>
              </a:defRPr>
            </a:lvl9pPr>
          </a:lstStyle>
          <a:p>
            <a:pPr eaLnBrk="1" hangingPunct="1">
              <a:spcBef>
                <a:spcPct val="50000"/>
              </a:spcBef>
              <a:defRPr/>
            </a:pPr>
            <a:r>
              <a:rPr lang="en-GB" sz="600" noProof="0" smtClean="0">
                <a:solidFill>
                  <a:schemeClr val="bg1"/>
                </a:solidFill>
              </a:rPr>
              <a:t>© Fairtrade 2011</a:t>
            </a:r>
          </a:p>
        </p:txBody>
      </p:sp>
      <p:pic>
        <p:nvPicPr>
          <p:cNvPr id="10" name="Picture 14" descr="FFBM_INT_VERT_RGB_POSnew.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7524" y="5710239"/>
            <a:ext cx="926123" cy="898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Text Placeholder 17"/>
          <p:cNvSpPr>
            <a:spLocks noGrp="1"/>
          </p:cNvSpPr>
          <p:nvPr>
            <p:ph type="body" sz="quarter" idx="11" hasCustomPrompt="1"/>
          </p:nvPr>
        </p:nvSpPr>
        <p:spPr>
          <a:xfrm>
            <a:off x="2922954" y="1778000"/>
            <a:ext cx="6783754" cy="2324100"/>
          </a:xfrm>
          <a:prstGeom prst="rect">
            <a:avLst/>
          </a:prstGeom>
        </p:spPr>
        <p:txBody>
          <a:bodyPr vert="horz"/>
          <a:lstStyle>
            <a:lvl1pPr marL="0" indent="0">
              <a:lnSpc>
                <a:spcPts val="5510"/>
              </a:lnSpc>
              <a:spcAft>
                <a:spcPts val="0"/>
              </a:spcAft>
              <a:buNone/>
              <a:defRPr sz="5500" baseline="0">
                <a:solidFill>
                  <a:srgbClr val="FFFFFF"/>
                </a:solidFill>
              </a:defRPr>
            </a:lvl1pPr>
          </a:lstStyle>
          <a:p>
            <a:pPr eaLnBrk="1" hangingPunct="1">
              <a:defRPr/>
            </a:pPr>
            <a:r>
              <a:rPr lang="en-GB" noProof="0" smtClean="0">
                <a:latin typeface="Arial" charset="0"/>
                <a:cs typeface="Arial" charset="0"/>
              </a:rPr>
              <a:t>Section Title Light Colour image</a:t>
            </a:r>
            <a:endParaRPr lang="en-GB" noProof="0">
              <a:latin typeface="Arial" charset="0"/>
              <a:cs typeface="Arial" charset="0"/>
            </a:endParaRPr>
          </a:p>
        </p:txBody>
      </p:sp>
      <p:sp>
        <p:nvSpPr>
          <p:cNvPr id="12" name="Text Placeholder 12"/>
          <p:cNvSpPr>
            <a:spLocks noGrp="1"/>
          </p:cNvSpPr>
          <p:nvPr>
            <p:ph type="body" sz="quarter" idx="13" hasCustomPrompt="1"/>
          </p:nvPr>
        </p:nvSpPr>
        <p:spPr>
          <a:xfrm>
            <a:off x="2936631" y="4172211"/>
            <a:ext cx="6794281" cy="593725"/>
          </a:xfrm>
          <a:prstGeom prst="rect">
            <a:avLst/>
          </a:prstGeom>
        </p:spPr>
        <p:txBody>
          <a:bodyPr vert="horz"/>
          <a:lstStyle>
            <a:lvl1pPr marL="0" indent="0">
              <a:buNone/>
              <a:defRPr sz="2800" b="1">
                <a:solidFill>
                  <a:srgbClr val="FFFFFF"/>
                </a:solidFill>
              </a:defRPr>
            </a:lvl1pPr>
            <a:lvl2pPr>
              <a:defRPr sz="2000" b="0"/>
            </a:lvl2pPr>
            <a:lvl3pPr>
              <a:defRPr sz="2000" b="0"/>
            </a:lvl3pPr>
            <a:lvl4pPr>
              <a:defRPr sz="2000" b="0"/>
            </a:lvl4pPr>
            <a:lvl5pPr>
              <a:defRPr sz="2000" b="0"/>
            </a:lvl5pPr>
          </a:lstStyle>
          <a:p>
            <a:pPr lvl="0"/>
            <a:r>
              <a:rPr lang="en-GB" noProof="0" smtClean="0"/>
              <a:t>Sub title underneath</a:t>
            </a:r>
            <a:endParaRPr lang="en-GB" noProof="0"/>
          </a:p>
        </p:txBody>
      </p:sp>
      <p:sp>
        <p:nvSpPr>
          <p:cNvPr id="13" name="Text Placeholder 15"/>
          <p:cNvSpPr>
            <a:spLocks noGrp="1"/>
          </p:cNvSpPr>
          <p:nvPr>
            <p:ph type="body" sz="quarter" idx="14" hasCustomPrompt="1"/>
          </p:nvPr>
        </p:nvSpPr>
        <p:spPr>
          <a:xfrm>
            <a:off x="2950504" y="5105093"/>
            <a:ext cx="2897553" cy="541338"/>
          </a:xfrm>
          <a:prstGeom prst="rect">
            <a:avLst/>
          </a:prstGeom>
        </p:spPr>
        <p:txBody>
          <a:bodyPr vert="horz"/>
          <a:lstStyle>
            <a:lvl1pPr marL="0" indent="0">
              <a:buNone/>
              <a:defRPr sz="2200" b="0" baseline="0">
                <a:solidFill>
                  <a:srgbClr val="FFFFFF"/>
                </a:solidFill>
              </a:defRPr>
            </a:lvl1pPr>
          </a:lstStyle>
          <a:p>
            <a:pPr lvl="0"/>
            <a:r>
              <a:rPr lang="en-GB" noProof="0" smtClean="0"/>
              <a:t>14 May 2010</a:t>
            </a:r>
            <a:endParaRPr lang="en-GB" noProof="0"/>
          </a:p>
        </p:txBody>
      </p:sp>
    </p:spTree>
    <p:extLst>
      <p:ext uri="{BB962C8B-B14F-4D97-AF65-F5344CB8AC3E}">
        <p14:creationId xmlns:p14="http://schemas.microsoft.com/office/powerpoint/2010/main" val="3799010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Text Placeholder 6"/>
          <p:cNvSpPr>
            <a:spLocks noGrp="1"/>
          </p:cNvSpPr>
          <p:nvPr>
            <p:ph type="body" sz="quarter" idx="13" hasCustomPrompt="1"/>
          </p:nvPr>
        </p:nvSpPr>
        <p:spPr>
          <a:xfrm>
            <a:off x="314252" y="1689308"/>
            <a:ext cx="2457938" cy="1157288"/>
          </a:xfrm>
          <a:prstGeom prst="rect">
            <a:avLst/>
          </a:prstGeom>
        </p:spPr>
        <p:txBody>
          <a:bodyPr vert="horz"/>
          <a:lstStyle>
            <a:lvl1pPr marL="0" indent="0">
              <a:lnSpc>
                <a:spcPct val="100000"/>
              </a:lnSpc>
              <a:buNone/>
              <a:defRPr sz="1900">
                <a:solidFill>
                  <a:schemeClr val="tx2"/>
                </a:solidFill>
              </a:defRPr>
            </a:lvl1pPr>
            <a:lvl2pPr marL="0" indent="0">
              <a:buNone/>
              <a:defRPr sz="1900"/>
            </a:lvl2pPr>
            <a:lvl3pPr marL="839788" indent="0">
              <a:buNone/>
              <a:defRPr sz="1900"/>
            </a:lvl3pPr>
            <a:lvl4pPr marL="0" indent="0">
              <a:buNone/>
              <a:defRPr sz="1900"/>
            </a:lvl4pPr>
            <a:lvl5pPr marL="403225" indent="0">
              <a:buNone/>
              <a:defRPr sz="1900"/>
            </a:lvl5pPr>
          </a:lstStyle>
          <a:p>
            <a:pPr lvl="0"/>
            <a:r>
              <a:rPr lang="en-GB" noProof="0" smtClean="0"/>
              <a:t>Page Title</a:t>
            </a:r>
            <a:endParaRPr lang="en-GB" noProof="0"/>
          </a:p>
        </p:txBody>
      </p:sp>
    </p:spTree>
    <p:extLst>
      <p:ext uri="{BB962C8B-B14F-4D97-AF65-F5344CB8AC3E}">
        <p14:creationId xmlns:p14="http://schemas.microsoft.com/office/powerpoint/2010/main" val="351219648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Section Header 9">
    <p:spTree>
      <p:nvGrpSpPr>
        <p:cNvPr id="1" name=""/>
        <p:cNvGrpSpPr/>
        <p:nvPr/>
      </p:nvGrpSpPr>
      <p:grpSpPr>
        <a:xfrm>
          <a:off x="0" y="0"/>
          <a:ext cx="0" cy="0"/>
          <a:chOff x="0" y="0"/>
          <a:chExt cx="0" cy="0"/>
        </a:xfrm>
      </p:grpSpPr>
      <p:pic>
        <p:nvPicPr>
          <p:cNvPr id="2" name="Picture 11" descr="Tea Malawi Green.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15"/>
          <p:cNvSpPr>
            <a:spLocks noChangeArrowheads="1"/>
          </p:cNvSpPr>
          <p:nvPr/>
        </p:nvSpPr>
        <p:spPr bwMode="auto">
          <a:xfrm>
            <a:off x="11986848" y="1827214"/>
            <a:ext cx="205153" cy="3590925"/>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83969" tIns="41985" rIns="83969" bIns="41985" anchor="ctr"/>
          <a:lstStyle/>
          <a:p>
            <a:endParaRPr lang="en-GB" sz="1800" noProof="0"/>
          </a:p>
        </p:txBody>
      </p:sp>
      <p:sp>
        <p:nvSpPr>
          <p:cNvPr id="8" name="Rectangle 16"/>
          <p:cNvSpPr>
            <a:spLocks noChangeArrowheads="1"/>
          </p:cNvSpPr>
          <p:nvPr/>
        </p:nvSpPr>
        <p:spPr bwMode="auto">
          <a:xfrm>
            <a:off x="0" y="1827214"/>
            <a:ext cx="2667001" cy="3590925"/>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83969" tIns="41985" rIns="83969" bIns="41985" anchor="ctr"/>
          <a:lstStyle/>
          <a:p>
            <a:endParaRPr lang="en-GB" sz="1800" noProof="0"/>
          </a:p>
        </p:txBody>
      </p:sp>
      <p:sp>
        <p:nvSpPr>
          <p:cNvPr id="9" name="Text Box 17"/>
          <p:cNvSpPr txBox="1">
            <a:spLocks noChangeArrowheads="1"/>
          </p:cNvSpPr>
          <p:nvPr/>
        </p:nvSpPr>
        <p:spPr bwMode="auto">
          <a:xfrm>
            <a:off x="408355" y="6592889"/>
            <a:ext cx="1068753" cy="92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042988" eaLnBrk="0" hangingPunct="0">
              <a:defRPr sz="2100">
                <a:solidFill>
                  <a:schemeClr val="tx1"/>
                </a:solidFill>
                <a:latin typeface="Arial" charset="0"/>
                <a:ea typeface="ＭＳ Ｐゴシック" charset="0"/>
                <a:cs typeface="Arial" charset="0"/>
              </a:defRPr>
            </a:lvl1pPr>
            <a:lvl2pPr marL="742950" indent="-285750" defTabSz="1042988" eaLnBrk="0" hangingPunct="0">
              <a:defRPr sz="2100">
                <a:solidFill>
                  <a:schemeClr val="tx1"/>
                </a:solidFill>
                <a:latin typeface="Arial" charset="0"/>
                <a:ea typeface="Arial" charset="0"/>
                <a:cs typeface="Arial" charset="0"/>
              </a:defRPr>
            </a:lvl2pPr>
            <a:lvl3pPr marL="1143000" indent="-228600" defTabSz="1042988" eaLnBrk="0" hangingPunct="0">
              <a:defRPr sz="2100">
                <a:solidFill>
                  <a:schemeClr val="tx1"/>
                </a:solidFill>
                <a:latin typeface="Arial" charset="0"/>
                <a:ea typeface="Arial" charset="0"/>
                <a:cs typeface="Arial" charset="0"/>
              </a:defRPr>
            </a:lvl3pPr>
            <a:lvl4pPr marL="1600200" indent="-228600" defTabSz="1042988" eaLnBrk="0" hangingPunct="0">
              <a:defRPr sz="2100">
                <a:solidFill>
                  <a:schemeClr val="tx1"/>
                </a:solidFill>
                <a:latin typeface="Arial" charset="0"/>
                <a:ea typeface="Arial" charset="0"/>
                <a:cs typeface="Arial" charset="0"/>
              </a:defRPr>
            </a:lvl4pPr>
            <a:lvl5pPr marL="2057400" indent="-228600" defTabSz="1042988" eaLnBrk="0" hangingPunct="0">
              <a:defRPr sz="2100">
                <a:solidFill>
                  <a:schemeClr val="tx1"/>
                </a:solidFill>
                <a:latin typeface="Arial" charset="0"/>
                <a:ea typeface="Arial" charset="0"/>
                <a:cs typeface="Arial" charset="0"/>
              </a:defRPr>
            </a:lvl5pPr>
            <a:lvl6pPr marL="2514600" indent="-228600" defTabSz="1042988" eaLnBrk="0" fontAlgn="base" hangingPunct="0">
              <a:spcBef>
                <a:spcPct val="0"/>
              </a:spcBef>
              <a:spcAft>
                <a:spcPct val="0"/>
              </a:spcAft>
              <a:defRPr sz="2100">
                <a:solidFill>
                  <a:schemeClr val="tx1"/>
                </a:solidFill>
                <a:latin typeface="Arial" charset="0"/>
                <a:ea typeface="Arial" charset="0"/>
                <a:cs typeface="Arial" charset="0"/>
              </a:defRPr>
            </a:lvl6pPr>
            <a:lvl7pPr marL="2971800" indent="-228600" defTabSz="1042988" eaLnBrk="0" fontAlgn="base" hangingPunct="0">
              <a:spcBef>
                <a:spcPct val="0"/>
              </a:spcBef>
              <a:spcAft>
                <a:spcPct val="0"/>
              </a:spcAft>
              <a:defRPr sz="2100">
                <a:solidFill>
                  <a:schemeClr val="tx1"/>
                </a:solidFill>
                <a:latin typeface="Arial" charset="0"/>
                <a:ea typeface="Arial" charset="0"/>
                <a:cs typeface="Arial" charset="0"/>
              </a:defRPr>
            </a:lvl7pPr>
            <a:lvl8pPr marL="3429000" indent="-228600" defTabSz="1042988" eaLnBrk="0" fontAlgn="base" hangingPunct="0">
              <a:spcBef>
                <a:spcPct val="0"/>
              </a:spcBef>
              <a:spcAft>
                <a:spcPct val="0"/>
              </a:spcAft>
              <a:defRPr sz="2100">
                <a:solidFill>
                  <a:schemeClr val="tx1"/>
                </a:solidFill>
                <a:latin typeface="Arial" charset="0"/>
                <a:ea typeface="Arial" charset="0"/>
                <a:cs typeface="Arial" charset="0"/>
              </a:defRPr>
            </a:lvl8pPr>
            <a:lvl9pPr marL="3886200" indent="-228600" defTabSz="1042988" eaLnBrk="0" fontAlgn="base" hangingPunct="0">
              <a:spcBef>
                <a:spcPct val="0"/>
              </a:spcBef>
              <a:spcAft>
                <a:spcPct val="0"/>
              </a:spcAft>
              <a:defRPr sz="2100">
                <a:solidFill>
                  <a:schemeClr val="tx1"/>
                </a:solidFill>
                <a:latin typeface="Arial" charset="0"/>
                <a:ea typeface="Arial" charset="0"/>
                <a:cs typeface="Arial" charset="0"/>
              </a:defRPr>
            </a:lvl9pPr>
          </a:lstStyle>
          <a:p>
            <a:pPr eaLnBrk="1" hangingPunct="1">
              <a:spcBef>
                <a:spcPct val="50000"/>
              </a:spcBef>
              <a:defRPr/>
            </a:pPr>
            <a:r>
              <a:rPr lang="en-GB" sz="600" noProof="0" smtClean="0">
                <a:solidFill>
                  <a:schemeClr val="bg1"/>
                </a:solidFill>
              </a:rPr>
              <a:t>© Fairtrade 2011</a:t>
            </a:r>
          </a:p>
        </p:txBody>
      </p:sp>
      <p:pic>
        <p:nvPicPr>
          <p:cNvPr id="10" name="Picture 14" descr="FFBM_INT_VERT_RGB_POSnew.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7524" y="5710239"/>
            <a:ext cx="926123" cy="898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Text Placeholder 17"/>
          <p:cNvSpPr>
            <a:spLocks noGrp="1"/>
          </p:cNvSpPr>
          <p:nvPr>
            <p:ph type="body" sz="quarter" idx="11" hasCustomPrompt="1"/>
          </p:nvPr>
        </p:nvSpPr>
        <p:spPr>
          <a:xfrm>
            <a:off x="2922954" y="1778000"/>
            <a:ext cx="6783754" cy="2324100"/>
          </a:xfrm>
          <a:prstGeom prst="rect">
            <a:avLst/>
          </a:prstGeom>
        </p:spPr>
        <p:txBody>
          <a:bodyPr vert="horz"/>
          <a:lstStyle>
            <a:lvl1pPr marL="0" indent="0">
              <a:lnSpc>
                <a:spcPts val="5510"/>
              </a:lnSpc>
              <a:spcAft>
                <a:spcPts val="0"/>
              </a:spcAft>
              <a:buNone/>
              <a:defRPr sz="5500" baseline="0">
                <a:solidFill>
                  <a:srgbClr val="FFFFFF"/>
                </a:solidFill>
              </a:defRPr>
            </a:lvl1pPr>
          </a:lstStyle>
          <a:p>
            <a:pPr eaLnBrk="1" hangingPunct="1">
              <a:defRPr/>
            </a:pPr>
            <a:r>
              <a:rPr lang="en-GB" noProof="0" smtClean="0">
                <a:latin typeface="Arial" charset="0"/>
                <a:cs typeface="Arial" charset="0"/>
              </a:rPr>
              <a:t>Section Title Light Colour image</a:t>
            </a:r>
            <a:endParaRPr lang="en-GB" noProof="0">
              <a:latin typeface="Arial" charset="0"/>
              <a:cs typeface="Arial" charset="0"/>
            </a:endParaRPr>
          </a:p>
        </p:txBody>
      </p:sp>
      <p:sp>
        <p:nvSpPr>
          <p:cNvPr id="12" name="Text Placeholder 12"/>
          <p:cNvSpPr>
            <a:spLocks noGrp="1"/>
          </p:cNvSpPr>
          <p:nvPr>
            <p:ph type="body" sz="quarter" idx="13" hasCustomPrompt="1"/>
          </p:nvPr>
        </p:nvSpPr>
        <p:spPr>
          <a:xfrm>
            <a:off x="2936631" y="4172211"/>
            <a:ext cx="6794281" cy="593725"/>
          </a:xfrm>
          <a:prstGeom prst="rect">
            <a:avLst/>
          </a:prstGeom>
        </p:spPr>
        <p:txBody>
          <a:bodyPr vert="horz"/>
          <a:lstStyle>
            <a:lvl1pPr marL="0" indent="0">
              <a:buNone/>
              <a:defRPr sz="2800" b="1">
                <a:solidFill>
                  <a:srgbClr val="FFFFFF"/>
                </a:solidFill>
              </a:defRPr>
            </a:lvl1pPr>
            <a:lvl2pPr>
              <a:defRPr sz="2000" b="0"/>
            </a:lvl2pPr>
            <a:lvl3pPr>
              <a:defRPr sz="2000" b="0"/>
            </a:lvl3pPr>
            <a:lvl4pPr>
              <a:defRPr sz="2000" b="0"/>
            </a:lvl4pPr>
            <a:lvl5pPr>
              <a:defRPr sz="2000" b="0"/>
            </a:lvl5pPr>
          </a:lstStyle>
          <a:p>
            <a:pPr lvl="0"/>
            <a:r>
              <a:rPr lang="en-GB" noProof="0" smtClean="0"/>
              <a:t>Sub title underneath</a:t>
            </a:r>
            <a:endParaRPr lang="en-GB" noProof="0"/>
          </a:p>
        </p:txBody>
      </p:sp>
      <p:sp>
        <p:nvSpPr>
          <p:cNvPr id="13" name="Text Placeholder 15"/>
          <p:cNvSpPr>
            <a:spLocks noGrp="1"/>
          </p:cNvSpPr>
          <p:nvPr>
            <p:ph type="body" sz="quarter" idx="14" hasCustomPrompt="1"/>
          </p:nvPr>
        </p:nvSpPr>
        <p:spPr>
          <a:xfrm>
            <a:off x="2950504" y="5105093"/>
            <a:ext cx="2897553" cy="541338"/>
          </a:xfrm>
          <a:prstGeom prst="rect">
            <a:avLst/>
          </a:prstGeom>
        </p:spPr>
        <p:txBody>
          <a:bodyPr vert="horz"/>
          <a:lstStyle>
            <a:lvl1pPr marL="0" indent="0">
              <a:buNone/>
              <a:defRPr sz="2200" b="0" baseline="0">
                <a:solidFill>
                  <a:srgbClr val="FFFFFF"/>
                </a:solidFill>
              </a:defRPr>
            </a:lvl1pPr>
          </a:lstStyle>
          <a:p>
            <a:pPr lvl="0"/>
            <a:r>
              <a:rPr lang="en-GB" noProof="0" smtClean="0"/>
              <a:t>14 May 2010</a:t>
            </a:r>
            <a:endParaRPr lang="en-GB" noProof="0"/>
          </a:p>
        </p:txBody>
      </p:sp>
    </p:spTree>
    <p:extLst>
      <p:ext uri="{BB962C8B-B14F-4D97-AF65-F5344CB8AC3E}">
        <p14:creationId xmlns:p14="http://schemas.microsoft.com/office/powerpoint/2010/main" val="18106880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Section Header 10">
    <p:spTree>
      <p:nvGrpSpPr>
        <p:cNvPr id="1" name=""/>
        <p:cNvGrpSpPr/>
        <p:nvPr/>
      </p:nvGrpSpPr>
      <p:grpSpPr>
        <a:xfrm>
          <a:off x="0" y="0"/>
          <a:ext cx="0" cy="0"/>
          <a:chOff x="0" y="0"/>
          <a:chExt cx="0" cy="0"/>
        </a:xfrm>
      </p:grpSpPr>
      <p:pic>
        <p:nvPicPr>
          <p:cNvPr id="2" name="Picture 11" descr="Coffee Brown.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24" y="0"/>
            <a:ext cx="12180277"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15"/>
          <p:cNvSpPr>
            <a:spLocks noChangeArrowheads="1"/>
          </p:cNvSpPr>
          <p:nvPr/>
        </p:nvSpPr>
        <p:spPr bwMode="auto">
          <a:xfrm>
            <a:off x="11986848" y="1827214"/>
            <a:ext cx="205153" cy="3590925"/>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83969" tIns="41985" rIns="83969" bIns="41985" anchor="ctr"/>
          <a:lstStyle/>
          <a:p>
            <a:endParaRPr lang="en-GB" sz="1800" noProof="0"/>
          </a:p>
        </p:txBody>
      </p:sp>
      <p:sp>
        <p:nvSpPr>
          <p:cNvPr id="8" name="Rectangle 16"/>
          <p:cNvSpPr>
            <a:spLocks noChangeArrowheads="1"/>
          </p:cNvSpPr>
          <p:nvPr/>
        </p:nvSpPr>
        <p:spPr bwMode="auto">
          <a:xfrm>
            <a:off x="0" y="1827214"/>
            <a:ext cx="2667001" cy="3590925"/>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83969" tIns="41985" rIns="83969" bIns="41985" anchor="ctr"/>
          <a:lstStyle/>
          <a:p>
            <a:endParaRPr lang="en-GB" sz="1800" noProof="0"/>
          </a:p>
        </p:txBody>
      </p:sp>
      <p:sp>
        <p:nvSpPr>
          <p:cNvPr id="9" name="Text Box 17"/>
          <p:cNvSpPr txBox="1">
            <a:spLocks noChangeArrowheads="1"/>
          </p:cNvSpPr>
          <p:nvPr/>
        </p:nvSpPr>
        <p:spPr bwMode="auto">
          <a:xfrm>
            <a:off x="408355" y="6592889"/>
            <a:ext cx="1068753" cy="92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042988" eaLnBrk="0" hangingPunct="0">
              <a:defRPr sz="2100">
                <a:solidFill>
                  <a:schemeClr val="tx1"/>
                </a:solidFill>
                <a:latin typeface="Arial" charset="0"/>
                <a:ea typeface="ＭＳ Ｐゴシック" charset="0"/>
                <a:cs typeface="Arial" charset="0"/>
              </a:defRPr>
            </a:lvl1pPr>
            <a:lvl2pPr marL="742950" indent="-285750" defTabSz="1042988" eaLnBrk="0" hangingPunct="0">
              <a:defRPr sz="2100">
                <a:solidFill>
                  <a:schemeClr val="tx1"/>
                </a:solidFill>
                <a:latin typeface="Arial" charset="0"/>
                <a:ea typeface="Arial" charset="0"/>
                <a:cs typeface="Arial" charset="0"/>
              </a:defRPr>
            </a:lvl2pPr>
            <a:lvl3pPr marL="1143000" indent="-228600" defTabSz="1042988" eaLnBrk="0" hangingPunct="0">
              <a:defRPr sz="2100">
                <a:solidFill>
                  <a:schemeClr val="tx1"/>
                </a:solidFill>
                <a:latin typeface="Arial" charset="0"/>
                <a:ea typeface="Arial" charset="0"/>
                <a:cs typeface="Arial" charset="0"/>
              </a:defRPr>
            </a:lvl3pPr>
            <a:lvl4pPr marL="1600200" indent="-228600" defTabSz="1042988" eaLnBrk="0" hangingPunct="0">
              <a:defRPr sz="2100">
                <a:solidFill>
                  <a:schemeClr val="tx1"/>
                </a:solidFill>
                <a:latin typeface="Arial" charset="0"/>
                <a:ea typeface="Arial" charset="0"/>
                <a:cs typeface="Arial" charset="0"/>
              </a:defRPr>
            </a:lvl4pPr>
            <a:lvl5pPr marL="2057400" indent="-228600" defTabSz="1042988" eaLnBrk="0" hangingPunct="0">
              <a:defRPr sz="2100">
                <a:solidFill>
                  <a:schemeClr val="tx1"/>
                </a:solidFill>
                <a:latin typeface="Arial" charset="0"/>
                <a:ea typeface="Arial" charset="0"/>
                <a:cs typeface="Arial" charset="0"/>
              </a:defRPr>
            </a:lvl5pPr>
            <a:lvl6pPr marL="2514600" indent="-228600" defTabSz="1042988" eaLnBrk="0" fontAlgn="base" hangingPunct="0">
              <a:spcBef>
                <a:spcPct val="0"/>
              </a:spcBef>
              <a:spcAft>
                <a:spcPct val="0"/>
              </a:spcAft>
              <a:defRPr sz="2100">
                <a:solidFill>
                  <a:schemeClr val="tx1"/>
                </a:solidFill>
                <a:latin typeface="Arial" charset="0"/>
                <a:ea typeface="Arial" charset="0"/>
                <a:cs typeface="Arial" charset="0"/>
              </a:defRPr>
            </a:lvl6pPr>
            <a:lvl7pPr marL="2971800" indent="-228600" defTabSz="1042988" eaLnBrk="0" fontAlgn="base" hangingPunct="0">
              <a:spcBef>
                <a:spcPct val="0"/>
              </a:spcBef>
              <a:spcAft>
                <a:spcPct val="0"/>
              </a:spcAft>
              <a:defRPr sz="2100">
                <a:solidFill>
                  <a:schemeClr val="tx1"/>
                </a:solidFill>
                <a:latin typeface="Arial" charset="0"/>
                <a:ea typeface="Arial" charset="0"/>
                <a:cs typeface="Arial" charset="0"/>
              </a:defRPr>
            </a:lvl7pPr>
            <a:lvl8pPr marL="3429000" indent="-228600" defTabSz="1042988" eaLnBrk="0" fontAlgn="base" hangingPunct="0">
              <a:spcBef>
                <a:spcPct val="0"/>
              </a:spcBef>
              <a:spcAft>
                <a:spcPct val="0"/>
              </a:spcAft>
              <a:defRPr sz="2100">
                <a:solidFill>
                  <a:schemeClr val="tx1"/>
                </a:solidFill>
                <a:latin typeface="Arial" charset="0"/>
                <a:ea typeface="Arial" charset="0"/>
                <a:cs typeface="Arial" charset="0"/>
              </a:defRPr>
            </a:lvl8pPr>
            <a:lvl9pPr marL="3886200" indent="-228600" defTabSz="1042988" eaLnBrk="0" fontAlgn="base" hangingPunct="0">
              <a:spcBef>
                <a:spcPct val="0"/>
              </a:spcBef>
              <a:spcAft>
                <a:spcPct val="0"/>
              </a:spcAft>
              <a:defRPr sz="2100">
                <a:solidFill>
                  <a:schemeClr val="tx1"/>
                </a:solidFill>
                <a:latin typeface="Arial" charset="0"/>
                <a:ea typeface="Arial" charset="0"/>
                <a:cs typeface="Arial" charset="0"/>
              </a:defRPr>
            </a:lvl9pPr>
          </a:lstStyle>
          <a:p>
            <a:pPr eaLnBrk="1" hangingPunct="1">
              <a:spcBef>
                <a:spcPct val="50000"/>
              </a:spcBef>
              <a:defRPr/>
            </a:pPr>
            <a:r>
              <a:rPr lang="en-GB" sz="600" noProof="0" smtClean="0">
                <a:solidFill>
                  <a:schemeClr val="bg1"/>
                </a:solidFill>
              </a:rPr>
              <a:t>© Fairtrade 2011</a:t>
            </a:r>
          </a:p>
        </p:txBody>
      </p:sp>
      <p:pic>
        <p:nvPicPr>
          <p:cNvPr id="10" name="Picture 14" descr="FFBM_INT_VERT_RGB_POSnew.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7524" y="5710239"/>
            <a:ext cx="926123" cy="898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Text Placeholder 17"/>
          <p:cNvSpPr>
            <a:spLocks noGrp="1"/>
          </p:cNvSpPr>
          <p:nvPr>
            <p:ph type="body" sz="quarter" idx="11" hasCustomPrompt="1"/>
          </p:nvPr>
        </p:nvSpPr>
        <p:spPr>
          <a:xfrm>
            <a:off x="2922954" y="1778000"/>
            <a:ext cx="6783754" cy="2324100"/>
          </a:xfrm>
          <a:prstGeom prst="rect">
            <a:avLst/>
          </a:prstGeom>
        </p:spPr>
        <p:txBody>
          <a:bodyPr vert="horz"/>
          <a:lstStyle>
            <a:lvl1pPr marL="0" indent="0">
              <a:lnSpc>
                <a:spcPts val="5510"/>
              </a:lnSpc>
              <a:spcAft>
                <a:spcPts val="0"/>
              </a:spcAft>
              <a:buNone/>
              <a:defRPr sz="5500" baseline="0">
                <a:solidFill>
                  <a:srgbClr val="FFFFFF"/>
                </a:solidFill>
              </a:defRPr>
            </a:lvl1pPr>
          </a:lstStyle>
          <a:p>
            <a:pPr eaLnBrk="1" hangingPunct="1">
              <a:defRPr/>
            </a:pPr>
            <a:r>
              <a:rPr lang="en-GB" noProof="0" smtClean="0">
                <a:latin typeface="Arial" charset="0"/>
                <a:cs typeface="Arial" charset="0"/>
              </a:rPr>
              <a:t>Section Title Light Colour image</a:t>
            </a:r>
            <a:endParaRPr lang="en-GB" noProof="0">
              <a:latin typeface="Arial" charset="0"/>
              <a:cs typeface="Arial" charset="0"/>
            </a:endParaRPr>
          </a:p>
        </p:txBody>
      </p:sp>
      <p:sp>
        <p:nvSpPr>
          <p:cNvPr id="12" name="Text Placeholder 12"/>
          <p:cNvSpPr>
            <a:spLocks noGrp="1"/>
          </p:cNvSpPr>
          <p:nvPr>
            <p:ph type="body" sz="quarter" idx="13" hasCustomPrompt="1"/>
          </p:nvPr>
        </p:nvSpPr>
        <p:spPr>
          <a:xfrm>
            <a:off x="2936631" y="4172211"/>
            <a:ext cx="6794281" cy="593725"/>
          </a:xfrm>
          <a:prstGeom prst="rect">
            <a:avLst/>
          </a:prstGeom>
        </p:spPr>
        <p:txBody>
          <a:bodyPr vert="horz"/>
          <a:lstStyle>
            <a:lvl1pPr marL="0" indent="0">
              <a:buNone/>
              <a:defRPr sz="2800" b="1">
                <a:solidFill>
                  <a:srgbClr val="FFFFFF"/>
                </a:solidFill>
              </a:defRPr>
            </a:lvl1pPr>
            <a:lvl2pPr>
              <a:defRPr sz="2000" b="0"/>
            </a:lvl2pPr>
            <a:lvl3pPr>
              <a:defRPr sz="2000" b="0"/>
            </a:lvl3pPr>
            <a:lvl4pPr>
              <a:defRPr sz="2000" b="0"/>
            </a:lvl4pPr>
            <a:lvl5pPr>
              <a:defRPr sz="2000" b="0"/>
            </a:lvl5pPr>
          </a:lstStyle>
          <a:p>
            <a:pPr lvl="0"/>
            <a:r>
              <a:rPr lang="en-GB" noProof="0" smtClean="0"/>
              <a:t>Sub title underneath</a:t>
            </a:r>
            <a:endParaRPr lang="en-GB" noProof="0"/>
          </a:p>
        </p:txBody>
      </p:sp>
      <p:sp>
        <p:nvSpPr>
          <p:cNvPr id="13" name="Text Placeholder 15"/>
          <p:cNvSpPr>
            <a:spLocks noGrp="1"/>
          </p:cNvSpPr>
          <p:nvPr>
            <p:ph type="body" sz="quarter" idx="14" hasCustomPrompt="1"/>
          </p:nvPr>
        </p:nvSpPr>
        <p:spPr>
          <a:xfrm>
            <a:off x="2950504" y="5105093"/>
            <a:ext cx="2897553" cy="541338"/>
          </a:xfrm>
          <a:prstGeom prst="rect">
            <a:avLst/>
          </a:prstGeom>
        </p:spPr>
        <p:txBody>
          <a:bodyPr vert="horz"/>
          <a:lstStyle>
            <a:lvl1pPr marL="0" indent="0">
              <a:buNone/>
              <a:defRPr sz="2200" b="0" baseline="0">
                <a:solidFill>
                  <a:srgbClr val="FFFFFF"/>
                </a:solidFill>
              </a:defRPr>
            </a:lvl1pPr>
          </a:lstStyle>
          <a:p>
            <a:pPr lvl="0"/>
            <a:r>
              <a:rPr lang="en-GB" noProof="0" smtClean="0"/>
              <a:t>14 May 2010</a:t>
            </a:r>
            <a:endParaRPr lang="en-GB" noProof="0"/>
          </a:p>
        </p:txBody>
      </p:sp>
    </p:spTree>
    <p:extLst>
      <p:ext uri="{BB962C8B-B14F-4D97-AF65-F5344CB8AC3E}">
        <p14:creationId xmlns:p14="http://schemas.microsoft.com/office/powerpoint/2010/main" val="239399977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Section Header 11">
    <p:spTree>
      <p:nvGrpSpPr>
        <p:cNvPr id="1" name=""/>
        <p:cNvGrpSpPr/>
        <p:nvPr/>
      </p:nvGrpSpPr>
      <p:grpSpPr>
        <a:xfrm>
          <a:off x="0" y="0"/>
          <a:ext cx="0" cy="0"/>
          <a:chOff x="0" y="0"/>
          <a:chExt cx="0" cy="0"/>
        </a:xfrm>
      </p:grpSpPr>
      <p:pic>
        <p:nvPicPr>
          <p:cNvPr id="2" name="Picture 11" descr="Cocoa Man Red.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08" y="4764"/>
            <a:ext cx="12184185" cy="6853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15"/>
          <p:cNvSpPr>
            <a:spLocks noChangeArrowheads="1"/>
          </p:cNvSpPr>
          <p:nvPr/>
        </p:nvSpPr>
        <p:spPr bwMode="auto">
          <a:xfrm>
            <a:off x="11986848" y="1827214"/>
            <a:ext cx="205153" cy="3590925"/>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83969" tIns="41985" rIns="83969" bIns="41985" anchor="ctr"/>
          <a:lstStyle/>
          <a:p>
            <a:endParaRPr lang="en-GB" sz="1800" noProof="0"/>
          </a:p>
        </p:txBody>
      </p:sp>
      <p:sp>
        <p:nvSpPr>
          <p:cNvPr id="8" name="Rectangle 16"/>
          <p:cNvSpPr>
            <a:spLocks noChangeArrowheads="1"/>
          </p:cNvSpPr>
          <p:nvPr/>
        </p:nvSpPr>
        <p:spPr bwMode="auto">
          <a:xfrm>
            <a:off x="0" y="1827214"/>
            <a:ext cx="2667001" cy="3590925"/>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83969" tIns="41985" rIns="83969" bIns="41985" anchor="ctr"/>
          <a:lstStyle/>
          <a:p>
            <a:endParaRPr lang="en-GB" sz="1800" noProof="0"/>
          </a:p>
        </p:txBody>
      </p:sp>
      <p:sp>
        <p:nvSpPr>
          <p:cNvPr id="9" name="Text Box 17"/>
          <p:cNvSpPr txBox="1">
            <a:spLocks noChangeArrowheads="1"/>
          </p:cNvSpPr>
          <p:nvPr/>
        </p:nvSpPr>
        <p:spPr bwMode="auto">
          <a:xfrm>
            <a:off x="408355" y="6592889"/>
            <a:ext cx="1068753" cy="92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042988" eaLnBrk="0" hangingPunct="0">
              <a:defRPr sz="2100">
                <a:solidFill>
                  <a:schemeClr val="tx1"/>
                </a:solidFill>
                <a:latin typeface="Arial" charset="0"/>
                <a:ea typeface="ＭＳ Ｐゴシック" charset="0"/>
                <a:cs typeface="Arial" charset="0"/>
              </a:defRPr>
            </a:lvl1pPr>
            <a:lvl2pPr marL="742950" indent="-285750" defTabSz="1042988" eaLnBrk="0" hangingPunct="0">
              <a:defRPr sz="2100">
                <a:solidFill>
                  <a:schemeClr val="tx1"/>
                </a:solidFill>
                <a:latin typeface="Arial" charset="0"/>
                <a:ea typeface="Arial" charset="0"/>
                <a:cs typeface="Arial" charset="0"/>
              </a:defRPr>
            </a:lvl2pPr>
            <a:lvl3pPr marL="1143000" indent="-228600" defTabSz="1042988" eaLnBrk="0" hangingPunct="0">
              <a:defRPr sz="2100">
                <a:solidFill>
                  <a:schemeClr val="tx1"/>
                </a:solidFill>
                <a:latin typeface="Arial" charset="0"/>
                <a:ea typeface="Arial" charset="0"/>
                <a:cs typeface="Arial" charset="0"/>
              </a:defRPr>
            </a:lvl3pPr>
            <a:lvl4pPr marL="1600200" indent="-228600" defTabSz="1042988" eaLnBrk="0" hangingPunct="0">
              <a:defRPr sz="2100">
                <a:solidFill>
                  <a:schemeClr val="tx1"/>
                </a:solidFill>
                <a:latin typeface="Arial" charset="0"/>
                <a:ea typeface="Arial" charset="0"/>
                <a:cs typeface="Arial" charset="0"/>
              </a:defRPr>
            </a:lvl4pPr>
            <a:lvl5pPr marL="2057400" indent="-228600" defTabSz="1042988" eaLnBrk="0" hangingPunct="0">
              <a:defRPr sz="2100">
                <a:solidFill>
                  <a:schemeClr val="tx1"/>
                </a:solidFill>
                <a:latin typeface="Arial" charset="0"/>
                <a:ea typeface="Arial" charset="0"/>
                <a:cs typeface="Arial" charset="0"/>
              </a:defRPr>
            </a:lvl5pPr>
            <a:lvl6pPr marL="2514600" indent="-228600" defTabSz="1042988" eaLnBrk="0" fontAlgn="base" hangingPunct="0">
              <a:spcBef>
                <a:spcPct val="0"/>
              </a:spcBef>
              <a:spcAft>
                <a:spcPct val="0"/>
              </a:spcAft>
              <a:defRPr sz="2100">
                <a:solidFill>
                  <a:schemeClr val="tx1"/>
                </a:solidFill>
                <a:latin typeface="Arial" charset="0"/>
                <a:ea typeface="Arial" charset="0"/>
                <a:cs typeface="Arial" charset="0"/>
              </a:defRPr>
            </a:lvl6pPr>
            <a:lvl7pPr marL="2971800" indent="-228600" defTabSz="1042988" eaLnBrk="0" fontAlgn="base" hangingPunct="0">
              <a:spcBef>
                <a:spcPct val="0"/>
              </a:spcBef>
              <a:spcAft>
                <a:spcPct val="0"/>
              </a:spcAft>
              <a:defRPr sz="2100">
                <a:solidFill>
                  <a:schemeClr val="tx1"/>
                </a:solidFill>
                <a:latin typeface="Arial" charset="0"/>
                <a:ea typeface="Arial" charset="0"/>
                <a:cs typeface="Arial" charset="0"/>
              </a:defRPr>
            </a:lvl7pPr>
            <a:lvl8pPr marL="3429000" indent="-228600" defTabSz="1042988" eaLnBrk="0" fontAlgn="base" hangingPunct="0">
              <a:spcBef>
                <a:spcPct val="0"/>
              </a:spcBef>
              <a:spcAft>
                <a:spcPct val="0"/>
              </a:spcAft>
              <a:defRPr sz="2100">
                <a:solidFill>
                  <a:schemeClr val="tx1"/>
                </a:solidFill>
                <a:latin typeface="Arial" charset="0"/>
                <a:ea typeface="Arial" charset="0"/>
                <a:cs typeface="Arial" charset="0"/>
              </a:defRPr>
            </a:lvl8pPr>
            <a:lvl9pPr marL="3886200" indent="-228600" defTabSz="1042988" eaLnBrk="0" fontAlgn="base" hangingPunct="0">
              <a:spcBef>
                <a:spcPct val="0"/>
              </a:spcBef>
              <a:spcAft>
                <a:spcPct val="0"/>
              </a:spcAft>
              <a:defRPr sz="2100">
                <a:solidFill>
                  <a:schemeClr val="tx1"/>
                </a:solidFill>
                <a:latin typeface="Arial" charset="0"/>
                <a:ea typeface="Arial" charset="0"/>
                <a:cs typeface="Arial" charset="0"/>
              </a:defRPr>
            </a:lvl9pPr>
          </a:lstStyle>
          <a:p>
            <a:pPr eaLnBrk="1" hangingPunct="1">
              <a:spcBef>
                <a:spcPct val="50000"/>
              </a:spcBef>
              <a:defRPr/>
            </a:pPr>
            <a:r>
              <a:rPr lang="en-GB" sz="600" noProof="0" smtClean="0">
                <a:solidFill>
                  <a:schemeClr val="bg1"/>
                </a:solidFill>
              </a:rPr>
              <a:t>© Fairtrade 2011</a:t>
            </a:r>
          </a:p>
        </p:txBody>
      </p:sp>
      <p:pic>
        <p:nvPicPr>
          <p:cNvPr id="10" name="Picture 14" descr="FFBM_INT_VERT_RGB_POSnew.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7524" y="5710239"/>
            <a:ext cx="926123" cy="898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Text Placeholder 17"/>
          <p:cNvSpPr>
            <a:spLocks noGrp="1"/>
          </p:cNvSpPr>
          <p:nvPr>
            <p:ph type="body" sz="quarter" idx="11" hasCustomPrompt="1"/>
          </p:nvPr>
        </p:nvSpPr>
        <p:spPr>
          <a:xfrm>
            <a:off x="2922954" y="1778000"/>
            <a:ext cx="6783754" cy="2324100"/>
          </a:xfrm>
          <a:prstGeom prst="rect">
            <a:avLst/>
          </a:prstGeom>
        </p:spPr>
        <p:txBody>
          <a:bodyPr vert="horz"/>
          <a:lstStyle>
            <a:lvl1pPr marL="0" indent="0">
              <a:lnSpc>
                <a:spcPts val="5510"/>
              </a:lnSpc>
              <a:spcAft>
                <a:spcPts val="0"/>
              </a:spcAft>
              <a:buNone/>
              <a:defRPr sz="5500" baseline="0">
                <a:solidFill>
                  <a:srgbClr val="FFFFFF"/>
                </a:solidFill>
              </a:defRPr>
            </a:lvl1pPr>
          </a:lstStyle>
          <a:p>
            <a:pPr eaLnBrk="1" hangingPunct="1">
              <a:defRPr/>
            </a:pPr>
            <a:r>
              <a:rPr lang="en-GB" noProof="0" smtClean="0">
                <a:latin typeface="Arial" charset="0"/>
                <a:cs typeface="Arial" charset="0"/>
              </a:rPr>
              <a:t>Section Title Light Colour image</a:t>
            </a:r>
            <a:endParaRPr lang="en-GB" noProof="0">
              <a:latin typeface="Arial" charset="0"/>
              <a:cs typeface="Arial" charset="0"/>
            </a:endParaRPr>
          </a:p>
        </p:txBody>
      </p:sp>
      <p:sp>
        <p:nvSpPr>
          <p:cNvPr id="12" name="Text Placeholder 12"/>
          <p:cNvSpPr>
            <a:spLocks noGrp="1"/>
          </p:cNvSpPr>
          <p:nvPr>
            <p:ph type="body" sz="quarter" idx="13" hasCustomPrompt="1"/>
          </p:nvPr>
        </p:nvSpPr>
        <p:spPr>
          <a:xfrm>
            <a:off x="2936631" y="4172211"/>
            <a:ext cx="6794281" cy="593725"/>
          </a:xfrm>
          <a:prstGeom prst="rect">
            <a:avLst/>
          </a:prstGeom>
        </p:spPr>
        <p:txBody>
          <a:bodyPr vert="horz"/>
          <a:lstStyle>
            <a:lvl1pPr marL="0" indent="0">
              <a:buNone/>
              <a:defRPr sz="2800" b="1">
                <a:solidFill>
                  <a:srgbClr val="FFFFFF"/>
                </a:solidFill>
              </a:defRPr>
            </a:lvl1pPr>
            <a:lvl2pPr>
              <a:defRPr sz="2000" b="0"/>
            </a:lvl2pPr>
            <a:lvl3pPr>
              <a:defRPr sz="2000" b="0"/>
            </a:lvl3pPr>
            <a:lvl4pPr>
              <a:defRPr sz="2000" b="0"/>
            </a:lvl4pPr>
            <a:lvl5pPr>
              <a:defRPr sz="2000" b="0"/>
            </a:lvl5pPr>
          </a:lstStyle>
          <a:p>
            <a:pPr lvl="0"/>
            <a:r>
              <a:rPr lang="en-GB" noProof="0" smtClean="0"/>
              <a:t>Sub title underneath</a:t>
            </a:r>
            <a:endParaRPr lang="en-GB" noProof="0"/>
          </a:p>
        </p:txBody>
      </p:sp>
      <p:sp>
        <p:nvSpPr>
          <p:cNvPr id="13" name="Text Placeholder 15"/>
          <p:cNvSpPr>
            <a:spLocks noGrp="1"/>
          </p:cNvSpPr>
          <p:nvPr>
            <p:ph type="body" sz="quarter" idx="14" hasCustomPrompt="1"/>
          </p:nvPr>
        </p:nvSpPr>
        <p:spPr>
          <a:xfrm>
            <a:off x="2950504" y="5105093"/>
            <a:ext cx="2897553" cy="541338"/>
          </a:xfrm>
          <a:prstGeom prst="rect">
            <a:avLst/>
          </a:prstGeom>
        </p:spPr>
        <p:txBody>
          <a:bodyPr vert="horz"/>
          <a:lstStyle>
            <a:lvl1pPr marL="0" indent="0">
              <a:buNone/>
              <a:defRPr sz="2200" b="0" baseline="0">
                <a:solidFill>
                  <a:srgbClr val="FFFFFF"/>
                </a:solidFill>
              </a:defRPr>
            </a:lvl1pPr>
          </a:lstStyle>
          <a:p>
            <a:pPr lvl="0"/>
            <a:r>
              <a:rPr lang="en-GB" noProof="0" smtClean="0"/>
              <a:t>14 May 2010</a:t>
            </a:r>
            <a:endParaRPr lang="en-GB" noProof="0"/>
          </a:p>
        </p:txBody>
      </p:sp>
    </p:spTree>
    <p:extLst>
      <p:ext uri="{BB962C8B-B14F-4D97-AF65-F5344CB8AC3E}">
        <p14:creationId xmlns:p14="http://schemas.microsoft.com/office/powerpoint/2010/main" val="3022256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Section Header 12">
    <p:spTree>
      <p:nvGrpSpPr>
        <p:cNvPr id="1" name=""/>
        <p:cNvGrpSpPr/>
        <p:nvPr/>
      </p:nvGrpSpPr>
      <p:grpSpPr>
        <a:xfrm>
          <a:off x="0" y="0"/>
          <a:ext cx="0" cy="0"/>
          <a:chOff x="0" y="0"/>
          <a:chExt cx="0" cy="0"/>
        </a:xfrm>
      </p:grpSpPr>
      <p:pic>
        <p:nvPicPr>
          <p:cNvPr id="2" name="Picture 12" descr="Gold Man Brown.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08" y="7938"/>
            <a:ext cx="12184185" cy="6850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15"/>
          <p:cNvSpPr>
            <a:spLocks noChangeArrowheads="1"/>
          </p:cNvSpPr>
          <p:nvPr/>
        </p:nvSpPr>
        <p:spPr bwMode="auto">
          <a:xfrm>
            <a:off x="11986848" y="1827214"/>
            <a:ext cx="205153" cy="3590925"/>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83969" tIns="41985" rIns="83969" bIns="41985" anchor="ctr"/>
          <a:lstStyle/>
          <a:p>
            <a:endParaRPr lang="en-GB" sz="1800" noProof="0"/>
          </a:p>
        </p:txBody>
      </p:sp>
      <p:sp>
        <p:nvSpPr>
          <p:cNvPr id="8" name="Rectangle 16"/>
          <p:cNvSpPr>
            <a:spLocks noChangeArrowheads="1"/>
          </p:cNvSpPr>
          <p:nvPr/>
        </p:nvSpPr>
        <p:spPr bwMode="auto">
          <a:xfrm>
            <a:off x="0" y="1827214"/>
            <a:ext cx="2667001" cy="3590925"/>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83969" tIns="41985" rIns="83969" bIns="41985" anchor="ctr"/>
          <a:lstStyle/>
          <a:p>
            <a:endParaRPr lang="en-GB" sz="1800" noProof="0"/>
          </a:p>
        </p:txBody>
      </p:sp>
      <p:sp>
        <p:nvSpPr>
          <p:cNvPr id="9" name="Text Box 17"/>
          <p:cNvSpPr txBox="1">
            <a:spLocks noChangeArrowheads="1"/>
          </p:cNvSpPr>
          <p:nvPr/>
        </p:nvSpPr>
        <p:spPr bwMode="auto">
          <a:xfrm>
            <a:off x="408355" y="6592889"/>
            <a:ext cx="1068753" cy="92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042988" eaLnBrk="0" hangingPunct="0">
              <a:defRPr sz="2100">
                <a:solidFill>
                  <a:schemeClr val="tx1"/>
                </a:solidFill>
                <a:latin typeface="Arial" charset="0"/>
                <a:ea typeface="ＭＳ Ｐゴシック" charset="0"/>
                <a:cs typeface="Arial" charset="0"/>
              </a:defRPr>
            </a:lvl1pPr>
            <a:lvl2pPr marL="742950" indent="-285750" defTabSz="1042988" eaLnBrk="0" hangingPunct="0">
              <a:defRPr sz="2100">
                <a:solidFill>
                  <a:schemeClr val="tx1"/>
                </a:solidFill>
                <a:latin typeface="Arial" charset="0"/>
                <a:ea typeface="Arial" charset="0"/>
                <a:cs typeface="Arial" charset="0"/>
              </a:defRPr>
            </a:lvl2pPr>
            <a:lvl3pPr marL="1143000" indent="-228600" defTabSz="1042988" eaLnBrk="0" hangingPunct="0">
              <a:defRPr sz="2100">
                <a:solidFill>
                  <a:schemeClr val="tx1"/>
                </a:solidFill>
                <a:latin typeface="Arial" charset="0"/>
                <a:ea typeface="Arial" charset="0"/>
                <a:cs typeface="Arial" charset="0"/>
              </a:defRPr>
            </a:lvl3pPr>
            <a:lvl4pPr marL="1600200" indent="-228600" defTabSz="1042988" eaLnBrk="0" hangingPunct="0">
              <a:defRPr sz="2100">
                <a:solidFill>
                  <a:schemeClr val="tx1"/>
                </a:solidFill>
                <a:latin typeface="Arial" charset="0"/>
                <a:ea typeface="Arial" charset="0"/>
                <a:cs typeface="Arial" charset="0"/>
              </a:defRPr>
            </a:lvl4pPr>
            <a:lvl5pPr marL="2057400" indent="-228600" defTabSz="1042988" eaLnBrk="0" hangingPunct="0">
              <a:defRPr sz="2100">
                <a:solidFill>
                  <a:schemeClr val="tx1"/>
                </a:solidFill>
                <a:latin typeface="Arial" charset="0"/>
                <a:ea typeface="Arial" charset="0"/>
                <a:cs typeface="Arial" charset="0"/>
              </a:defRPr>
            </a:lvl5pPr>
            <a:lvl6pPr marL="2514600" indent="-228600" defTabSz="1042988" eaLnBrk="0" fontAlgn="base" hangingPunct="0">
              <a:spcBef>
                <a:spcPct val="0"/>
              </a:spcBef>
              <a:spcAft>
                <a:spcPct val="0"/>
              </a:spcAft>
              <a:defRPr sz="2100">
                <a:solidFill>
                  <a:schemeClr val="tx1"/>
                </a:solidFill>
                <a:latin typeface="Arial" charset="0"/>
                <a:ea typeface="Arial" charset="0"/>
                <a:cs typeface="Arial" charset="0"/>
              </a:defRPr>
            </a:lvl6pPr>
            <a:lvl7pPr marL="2971800" indent="-228600" defTabSz="1042988" eaLnBrk="0" fontAlgn="base" hangingPunct="0">
              <a:spcBef>
                <a:spcPct val="0"/>
              </a:spcBef>
              <a:spcAft>
                <a:spcPct val="0"/>
              </a:spcAft>
              <a:defRPr sz="2100">
                <a:solidFill>
                  <a:schemeClr val="tx1"/>
                </a:solidFill>
                <a:latin typeface="Arial" charset="0"/>
                <a:ea typeface="Arial" charset="0"/>
                <a:cs typeface="Arial" charset="0"/>
              </a:defRPr>
            </a:lvl7pPr>
            <a:lvl8pPr marL="3429000" indent="-228600" defTabSz="1042988" eaLnBrk="0" fontAlgn="base" hangingPunct="0">
              <a:spcBef>
                <a:spcPct val="0"/>
              </a:spcBef>
              <a:spcAft>
                <a:spcPct val="0"/>
              </a:spcAft>
              <a:defRPr sz="2100">
                <a:solidFill>
                  <a:schemeClr val="tx1"/>
                </a:solidFill>
                <a:latin typeface="Arial" charset="0"/>
                <a:ea typeface="Arial" charset="0"/>
                <a:cs typeface="Arial" charset="0"/>
              </a:defRPr>
            </a:lvl8pPr>
            <a:lvl9pPr marL="3886200" indent="-228600" defTabSz="1042988" eaLnBrk="0" fontAlgn="base" hangingPunct="0">
              <a:spcBef>
                <a:spcPct val="0"/>
              </a:spcBef>
              <a:spcAft>
                <a:spcPct val="0"/>
              </a:spcAft>
              <a:defRPr sz="2100">
                <a:solidFill>
                  <a:schemeClr val="tx1"/>
                </a:solidFill>
                <a:latin typeface="Arial" charset="0"/>
                <a:ea typeface="Arial" charset="0"/>
                <a:cs typeface="Arial" charset="0"/>
              </a:defRPr>
            </a:lvl9pPr>
          </a:lstStyle>
          <a:p>
            <a:pPr eaLnBrk="1" hangingPunct="1">
              <a:spcBef>
                <a:spcPct val="50000"/>
              </a:spcBef>
              <a:defRPr/>
            </a:pPr>
            <a:r>
              <a:rPr lang="en-GB" sz="600" noProof="0" smtClean="0">
                <a:solidFill>
                  <a:schemeClr val="bg1"/>
                </a:solidFill>
              </a:rPr>
              <a:t>© Fairtrade 2011</a:t>
            </a:r>
          </a:p>
        </p:txBody>
      </p:sp>
      <p:pic>
        <p:nvPicPr>
          <p:cNvPr id="10" name="Picture 14" descr="FFBM_INT_VERT_RGB_POSnew.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7524" y="5710239"/>
            <a:ext cx="926123" cy="898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Text Placeholder 17"/>
          <p:cNvSpPr>
            <a:spLocks noGrp="1"/>
          </p:cNvSpPr>
          <p:nvPr>
            <p:ph type="body" sz="quarter" idx="11" hasCustomPrompt="1"/>
          </p:nvPr>
        </p:nvSpPr>
        <p:spPr>
          <a:xfrm>
            <a:off x="2922954" y="1778000"/>
            <a:ext cx="6783754" cy="2324100"/>
          </a:xfrm>
          <a:prstGeom prst="rect">
            <a:avLst/>
          </a:prstGeom>
        </p:spPr>
        <p:txBody>
          <a:bodyPr vert="horz"/>
          <a:lstStyle>
            <a:lvl1pPr marL="0" indent="0">
              <a:lnSpc>
                <a:spcPts val="5510"/>
              </a:lnSpc>
              <a:spcAft>
                <a:spcPts val="0"/>
              </a:spcAft>
              <a:buNone/>
              <a:defRPr sz="5500" baseline="0">
                <a:solidFill>
                  <a:srgbClr val="FFFFFF"/>
                </a:solidFill>
              </a:defRPr>
            </a:lvl1pPr>
          </a:lstStyle>
          <a:p>
            <a:pPr eaLnBrk="1" hangingPunct="1">
              <a:defRPr/>
            </a:pPr>
            <a:r>
              <a:rPr lang="en-GB" noProof="0" smtClean="0">
                <a:latin typeface="Arial" charset="0"/>
                <a:cs typeface="Arial" charset="0"/>
              </a:rPr>
              <a:t>Section Title Light Colour image</a:t>
            </a:r>
            <a:endParaRPr lang="en-GB" noProof="0">
              <a:latin typeface="Arial" charset="0"/>
              <a:cs typeface="Arial" charset="0"/>
            </a:endParaRPr>
          </a:p>
        </p:txBody>
      </p:sp>
      <p:sp>
        <p:nvSpPr>
          <p:cNvPr id="12" name="Text Placeholder 12"/>
          <p:cNvSpPr>
            <a:spLocks noGrp="1"/>
          </p:cNvSpPr>
          <p:nvPr>
            <p:ph type="body" sz="quarter" idx="13" hasCustomPrompt="1"/>
          </p:nvPr>
        </p:nvSpPr>
        <p:spPr>
          <a:xfrm>
            <a:off x="2936631" y="4172211"/>
            <a:ext cx="6794281" cy="593725"/>
          </a:xfrm>
          <a:prstGeom prst="rect">
            <a:avLst/>
          </a:prstGeom>
        </p:spPr>
        <p:txBody>
          <a:bodyPr vert="horz"/>
          <a:lstStyle>
            <a:lvl1pPr marL="0" indent="0">
              <a:buNone/>
              <a:defRPr sz="2800" b="1">
                <a:solidFill>
                  <a:srgbClr val="FFFFFF"/>
                </a:solidFill>
              </a:defRPr>
            </a:lvl1pPr>
            <a:lvl2pPr>
              <a:defRPr sz="2000" b="0"/>
            </a:lvl2pPr>
            <a:lvl3pPr>
              <a:defRPr sz="2000" b="0"/>
            </a:lvl3pPr>
            <a:lvl4pPr>
              <a:defRPr sz="2000" b="0"/>
            </a:lvl4pPr>
            <a:lvl5pPr>
              <a:defRPr sz="2000" b="0"/>
            </a:lvl5pPr>
          </a:lstStyle>
          <a:p>
            <a:pPr lvl="0"/>
            <a:r>
              <a:rPr lang="en-GB" noProof="0" smtClean="0"/>
              <a:t>Sub title underneath</a:t>
            </a:r>
            <a:endParaRPr lang="en-GB" noProof="0"/>
          </a:p>
        </p:txBody>
      </p:sp>
      <p:sp>
        <p:nvSpPr>
          <p:cNvPr id="13" name="Text Placeholder 15"/>
          <p:cNvSpPr>
            <a:spLocks noGrp="1"/>
          </p:cNvSpPr>
          <p:nvPr>
            <p:ph type="body" sz="quarter" idx="14" hasCustomPrompt="1"/>
          </p:nvPr>
        </p:nvSpPr>
        <p:spPr>
          <a:xfrm>
            <a:off x="2950504" y="5105093"/>
            <a:ext cx="2897553" cy="541338"/>
          </a:xfrm>
          <a:prstGeom prst="rect">
            <a:avLst/>
          </a:prstGeom>
        </p:spPr>
        <p:txBody>
          <a:bodyPr vert="horz"/>
          <a:lstStyle>
            <a:lvl1pPr marL="0" indent="0">
              <a:buNone/>
              <a:defRPr sz="2200" b="0" baseline="0">
                <a:solidFill>
                  <a:srgbClr val="FFFFFF"/>
                </a:solidFill>
              </a:defRPr>
            </a:lvl1pPr>
          </a:lstStyle>
          <a:p>
            <a:pPr lvl="0"/>
            <a:r>
              <a:rPr lang="en-GB" noProof="0" smtClean="0"/>
              <a:t>14 May 2010</a:t>
            </a:r>
            <a:endParaRPr lang="en-GB" noProof="0"/>
          </a:p>
        </p:txBody>
      </p:sp>
    </p:spTree>
    <p:extLst>
      <p:ext uri="{BB962C8B-B14F-4D97-AF65-F5344CB8AC3E}">
        <p14:creationId xmlns:p14="http://schemas.microsoft.com/office/powerpoint/2010/main" val="6227314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Section Header 13">
    <p:spTree>
      <p:nvGrpSpPr>
        <p:cNvPr id="1" name=""/>
        <p:cNvGrpSpPr/>
        <p:nvPr/>
      </p:nvGrpSpPr>
      <p:grpSpPr>
        <a:xfrm>
          <a:off x="0" y="0"/>
          <a:ext cx="0" cy="0"/>
          <a:chOff x="0" y="0"/>
          <a:chExt cx="0" cy="0"/>
        </a:xfrm>
      </p:grpSpPr>
      <p:pic>
        <p:nvPicPr>
          <p:cNvPr id="2" name="Picture 11" descr="Banana Man Green.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08" y="4764"/>
            <a:ext cx="12184185" cy="6853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15"/>
          <p:cNvSpPr>
            <a:spLocks noChangeArrowheads="1"/>
          </p:cNvSpPr>
          <p:nvPr/>
        </p:nvSpPr>
        <p:spPr bwMode="auto">
          <a:xfrm>
            <a:off x="11986848" y="1827214"/>
            <a:ext cx="205153" cy="3590925"/>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83969" tIns="41985" rIns="83969" bIns="41985" anchor="ctr"/>
          <a:lstStyle/>
          <a:p>
            <a:endParaRPr lang="en-GB" sz="1800" noProof="0"/>
          </a:p>
        </p:txBody>
      </p:sp>
      <p:sp>
        <p:nvSpPr>
          <p:cNvPr id="8" name="Rectangle 16"/>
          <p:cNvSpPr>
            <a:spLocks noChangeArrowheads="1"/>
          </p:cNvSpPr>
          <p:nvPr/>
        </p:nvSpPr>
        <p:spPr bwMode="auto">
          <a:xfrm>
            <a:off x="0" y="1827214"/>
            <a:ext cx="2667001" cy="3590925"/>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83969" tIns="41985" rIns="83969" bIns="41985" anchor="ctr"/>
          <a:lstStyle/>
          <a:p>
            <a:endParaRPr lang="en-GB" sz="1800" noProof="0"/>
          </a:p>
        </p:txBody>
      </p:sp>
      <p:sp>
        <p:nvSpPr>
          <p:cNvPr id="9" name="Text Box 17"/>
          <p:cNvSpPr txBox="1">
            <a:spLocks noChangeArrowheads="1"/>
          </p:cNvSpPr>
          <p:nvPr/>
        </p:nvSpPr>
        <p:spPr bwMode="auto">
          <a:xfrm>
            <a:off x="408355" y="6592889"/>
            <a:ext cx="1068753" cy="92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042988" eaLnBrk="0" hangingPunct="0">
              <a:defRPr sz="2100">
                <a:solidFill>
                  <a:schemeClr val="tx1"/>
                </a:solidFill>
                <a:latin typeface="Arial" charset="0"/>
                <a:ea typeface="ＭＳ Ｐゴシック" charset="0"/>
                <a:cs typeface="Arial" charset="0"/>
              </a:defRPr>
            </a:lvl1pPr>
            <a:lvl2pPr marL="742950" indent="-285750" defTabSz="1042988" eaLnBrk="0" hangingPunct="0">
              <a:defRPr sz="2100">
                <a:solidFill>
                  <a:schemeClr val="tx1"/>
                </a:solidFill>
                <a:latin typeface="Arial" charset="0"/>
                <a:ea typeface="Arial" charset="0"/>
                <a:cs typeface="Arial" charset="0"/>
              </a:defRPr>
            </a:lvl2pPr>
            <a:lvl3pPr marL="1143000" indent="-228600" defTabSz="1042988" eaLnBrk="0" hangingPunct="0">
              <a:defRPr sz="2100">
                <a:solidFill>
                  <a:schemeClr val="tx1"/>
                </a:solidFill>
                <a:latin typeface="Arial" charset="0"/>
                <a:ea typeface="Arial" charset="0"/>
                <a:cs typeface="Arial" charset="0"/>
              </a:defRPr>
            </a:lvl3pPr>
            <a:lvl4pPr marL="1600200" indent="-228600" defTabSz="1042988" eaLnBrk="0" hangingPunct="0">
              <a:defRPr sz="2100">
                <a:solidFill>
                  <a:schemeClr val="tx1"/>
                </a:solidFill>
                <a:latin typeface="Arial" charset="0"/>
                <a:ea typeface="Arial" charset="0"/>
                <a:cs typeface="Arial" charset="0"/>
              </a:defRPr>
            </a:lvl4pPr>
            <a:lvl5pPr marL="2057400" indent="-228600" defTabSz="1042988" eaLnBrk="0" hangingPunct="0">
              <a:defRPr sz="2100">
                <a:solidFill>
                  <a:schemeClr val="tx1"/>
                </a:solidFill>
                <a:latin typeface="Arial" charset="0"/>
                <a:ea typeface="Arial" charset="0"/>
                <a:cs typeface="Arial" charset="0"/>
              </a:defRPr>
            </a:lvl5pPr>
            <a:lvl6pPr marL="2514600" indent="-228600" defTabSz="1042988" eaLnBrk="0" fontAlgn="base" hangingPunct="0">
              <a:spcBef>
                <a:spcPct val="0"/>
              </a:spcBef>
              <a:spcAft>
                <a:spcPct val="0"/>
              </a:spcAft>
              <a:defRPr sz="2100">
                <a:solidFill>
                  <a:schemeClr val="tx1"/>
                </a:solidFill>
                <a:latin typeface="Arial" charset="0"/>
                <a:ea typeface="Arial" charset="0"/>
                <a:cs typeface="Arial" charset="0"/>
              </a:defRPr>
            </a:lvl6pPr>
            <a:lvl7pPr marL="2971800" indent="-228600" defTabSz="1042988" eaLnBrk="0" fontAlgn="base" hangingPunct="0">
              <a:spcBef>
                <a:spcPct val="0"/>
              </a:spcBef>
              <a:spcAft>
                <a:spcPct val="0"/>
              </a:spcAft>
              <a:defRPr sz="2100">
                <a:solidFill>
                  <a:schemeClr val="tx1"/>
                </a:solidFill>
                <a:latin typeface="Arial" charset="0"/>
                <a:ea typeface="Arial" charset="0"/>
                <a:cs typeface="Arial" charset="0"/>
              </a:defRPr>
            </a:lvl7pPr>
            <a:lvl8pPr marL="3429000" indent="-228600" defTabSz="1042988" eaLnBrk="0" fontAlgn="base" hangingPunct="0">
              <a:spcBef>
                <a:spcPct val="0"/>
              </a:spcBef>
              <a:spcAft>
                <a:spcPct val="0"/>
              </a:spcAft>
              <a:defRPr sz="2100">
                <a:solidFill>
                  <a:schemeClr val="tx1"/>
                </a:solidFill>
                <a:latin typeface="Arial" charset="0"/>
                <a:ea typeface="Arial" charset="0"/>
                <a:cs typeface="Arial" charset="0"/>
              </a:defRPr>
            </a:lvl8pPr>
            <a:lvl9pPr marL="3886200" indent="-228600" defTabSz="1042988" eaLnBrk="0" fontAlgn="base" hangingPunct="0">
              <a:spcBef>
                <a:spcPct val="0"/>
              </a:spcBef>
              <a:spcAft>
                <a:spcPct val="0"/>
              </a:spcAft>
              <a:defRPr sz="2100">
                <a:solidFill>
                  <a:schemeClr val="tx1"/>
                </a:solidFill>
                <a:latin typeface="Arial" charset="0"/>
                <a:ea typeface="Arial" charset="0"/>
                <a:cs typeface="Arial" charset="0"/>
              </a:defRPr>
            </a:lvl9pPr>
          </a:lstStyle>
          <a:p>
            <a:pPr eaLnBrk="1" hangingPunct="1">
              <a:spcBef>
                <a:spcPct val="50000"/>
              </a:spcBef>
              <a:defRPr/>
            </a:pPr>
            <a:r>
              <a:rPr lang="en-GB" sz="600" noProof="0" smtClean="0">
                <a:solidFill>
                  <a:schemeClr val="bg1"/>
                </a:solidFill>
              </a:rPr>
              <a:t>© Fairtrade 2011</a:t>
            </a:r>
          </a:p>
        </p:txBody>
      </p:sp>
      <p:pic>
        <p:nvPicPr>
          <p:cNvPr id="10" name="Picture 14" descr="FFBM_INT_VERT_RGB_POSnew.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7524" y="5710239"/>
            <a:ext cx="926123" cy="898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Text Placeholder 17"/>
          <p:cNvSpPr>
            <a:spLocks noGrp="1"/>
          </p:cNvSpPr>
          <p:nvPr>
            <p:ph type="body" sz="quarter" idx="11" hasCustomPrompt="1"/>
          </p:nvPr>
        </p:nvSpPr>
        <p:spPr>
          <a:xfrm>
            <a:off x="2922954" y="1778000"/>
            <a:ext cx="6783754" cy="2324100"/>
          </a:xfrm>
          <a:prstGeom prst="rect">
            <a:avLst/>
          </a:prstGeom>
        </p:spPr>
        <p:txBody>
          <a:bodyPr vert="horz"/>
          <a:lstStyle>
            <a:lvl1pPr marL="0" indent="0">
              <a:lnSpc>
                <a:spcPts val="5510"/>
              </a:lnSpc>
              <a:spcAft>
                <a:spcPts val="0"/>
              </a:spcAft>
              <a:buNone/>
              <a:defRPr sz="5500" baseline="0">
                <a:solidFill>
                  <a:srgbClr val="FFFFFF"/>
                </a:solidFill>
              </a:defRPr>
            </a:lvl1pPr>
          </a:lstStyle>
          <a:p>
            <a:pPr eaLnBrk="1" hangingPunct="1">
              <a:defRPr/>
            </a:pPr>
            <a:r>
              <a:rPr lang="en-GB" noProof="0" smtClean="0">
                <a:latin typeface="Arial" charset="0"/>
                <a:cs typeface="Arial" charset="0"/>
              </a:rPr>
              <a:t>Section Title Light Colour image</a:t>
            </a:r>
            <a:endParaRPr lang="en-GB" noProof="0">
              <a:latin typeface="Arial" charset="0"/>
              <a:cs typeface="Arial" charset="0"/>
            </a:endParaRPr>
          </a:p>
        </p:txBody>
      </p:sp>
      <p:sp>
        <p:nvSpPr>
          <p:cNvPr id="12" name="Text Placeholder 12"/>
          <p:cNvSpPr>
            <a:spLocks noGrp="1"/>
          </p:cNvSpPr>
          <p:nvPr>
            <p:ph type="body" sz="quarter" idx="13" hasCustomPrompt="1"/>
          </p:nvPr>
        </p:nvSpPr>
        <p:spPr>
          <a:xfrm>
            <a:off x="2936631" y="4172211"/>
            <a:ext cx="6794281" cy="593725"/>
          </a:xfrm>
          <a:prstGeom prst="rect">
            <a:avLst/>
          </a:prstGeom>
        </p:spPr>
        <p:txBody>
          <a:bodyPr vert="horz"/>
          <a:lstStyle>
            <a:lvl1pPr marL="0" indent="0">
              <a:buNone/>
              <a:defRPr sz="2800" b="1">
                <a:solidFill>
                  <a:srgbClr val="FFFFFF"/>
                </a:solidFill>
              </a:defRPr>
            </a:lvl1pPr>
            <a:lvl2pPr>
              <a:defRPr sz="2000" b="0"/>
            </a:lvl2pPr>
            <a:lvl3pPr>
              <a:defRPr sz="2000" b="0"/>
            </a:lvl3pPr>
            <a:lvl4pPr>
              <a:defRPr sz="2000" b="0"/>
            </a:lvl4pPr>
            <a:lvl5pPr>
              <a:defRPr sz="2000" b="0"/>
            </a:lvl5pPr>
          </a:lstStyle>
          <a:p>
            <a:pPr lvl="0"/>
            <a:r>
              <a:rPr lang="en-GB" noProof="0" smtClean="0"/>
              <a:t>Sub title underneath</a:t>
            </a:r>
            <a:endParaRPr lang="en-GB" noProof="0"/>
          </a:p>
        </p:txBody>
      </p:sp>
      <p:sp>
        <p:nvSpPr>
          <p:cNvPr id="13" name="Text Placeholder 15"/>
          <p:cNvSpPr>
            <a:spLocks noGrp="1"/>
          </p:cNvSpPr>
          <p:nvPr>
            <p:ph type="body" sz="quarter" idx="14" hasCustomPrompt="1"/>
          </p:nvPr>
        </p:nvSpPr>
        <p:spPr>
          <a:xfrm>
            <a:off x="2950504" y="5105093"/>
            <a:ext cx="2897553" cy="541338"/>
          </a:xfrm>
          <a:prstGeom prst="rect">
            <a:avLst/>
          </a:prstGeom>
        </p:spPr>
        <p:txBody>
          <a:bodyPr vert="horz"/>
          <a:lstStyle>
            <a:lvl1pPr marL="0" indent="0">
              <a:buNone/>
              <a:defRPr sz="2200" b="0" baseline="0">
                <a:solidFill>
                  <a:srgbClr val="FFFFFF"/>
                </a:solidFill>
              </a:defRPr>
            </a:lvl1pPr>
          </a:lstStyle>
          <a:p>
            <a:pPr lvl="0"/>
            <a:r>
              <a:rPr lang="en-GB" noProof="0" smtClean="0"/>
              <a:t>14 May 2010</a:t>
            </a:r>
            <a:endParaRPr lang="en-GB" noProof="0"/>
          </a:p>
        </p:txBody>
      </p:sp>
    </p:spTree>
    <p:extLst>
      <p:ext uri="{BB962C8B-B14F-4D97-AF65-F5344CB8AC3E}">
        <p14:creationId xmlns:p14="http://schemas.microsoft.com/office/powerpoint/2010/main" val="10929972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Header 14">
    <p:spTree>
      <p:nvGrpSpPr>
        <p:cNvPr id="1" name=""/>
        <p:cNvGrpSpPr/>
        <p:nvPr/>
      </p:nvGrpSpPr>
      <p:grpSpPr>
        <a:xfrm>
          <a:off x="0" y="0"/>
          <a:ext cx="0" cy="0"/>
          <a:chOff x="0" y="0"/>
          <a:chExt cx="0" cy="0"/>
        </a:xfrm>
      </p:grpSpPr>
      <p:pic>
        <p:nvPicPr>
          <p:cNvPr id="2" name="Picture 10" descr="Tea Man Green.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08" y="4764"/>
            <a:ext cx="12184185" cy="6853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Rectangle 15"/>
          <p:cNvSpPr>
            <a:spLocks noChangeArrowheads="1"/>
          </p:cNvSpPr>
          <p:nvPr/>
        </p:nvSpPr>
        <p:spPr bwMode="auto">
          <a:xfrm>
            <a:off x="11986848" y="1827214"/>
            <a:ext cx="205153" cy="3590925"/>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83969" tIns="41985" rIns="83969" bIns="41985" anchor="ctr"/>
          <a:lstStyle/>
          <a:p>
            <a:endParaRPr lang="en-GB" sz="1800" noProof="0"/>
          </a:p>
        </p:txBody>
      </p:sp>
      <p:sp>
        <p:nvSpPr>
          <p:cNvPr id="5" name="Rectangle 16"/>
          <p:cNvSpPr>
            <a:spLocks noChangeArrowheads="1"/>
          </p:cNvSpPr>
          <p:nvPr/>
        </p:nvSpPr>
        <p:spPr bwMode="auto">
          <a:xfrm>
            <a:off x="0" y="1827214"/>
            <a:ext cx="2667001" cy="3590925"/>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83969" tIns="41985" rIns="83969" bIns="41985" anchor="ctr"/>
          <a:lstStyle/>
          <a:p>
            <a:endParaRPr lang="en-GB" sz="1800" noProof="0"/>
          </a:p>
        </p:txBody>
      </p:sp>
      <p:sp>
        <p:nvSpPr>
          <p:cNvPr id="6" name="Text Box 17"/>
          <p:cNvSpPr txBox="1">
            <a:spLocks noChangeArrowheads="1"/>
          </p:cNvSpPr>
          <p:nvPr/>
        </p:nvSpPr>
        <p:spPr bwMode="auto">
          <a:xfrm>
            <a:off x="408355" y="6592889"/>
            <a:ext cx="1068753" cy="92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042988" eaLnBrk="0" hangingPunct="0">
              <a:defRPr sz="2100">
                <a:solidFill>
                  <a:schemeClr val="tx1"/>
                </a:solidFill>
                <a:latin typeface="Arial" charset="0"/>
                <a:ea typeface="ＭＳ Ｐゴシック" charset="0"/>
                <a:cs typeface="Arial" charset="0"/>
              </a:defRPr>
            </a:lvl1pPr>
            <a:lvl2pPr marL="742950" indent="-285750" defTabSz="1042988" eaLnBrk="0" hangingPunct="0">
              <a:defRPr sz="2100">
                <a:solidFill>
                  <a:schemeClr val="tx1"/>
                </a:solidFill>
                <a:latin typeface="Arial" charset="0"/>
                <a:ea typeface="Arial" charset="0"/>
                <a:cs typeface="Arial" charset="0"/>
              </a:defRPr>
            </a:lvl2pPr>
            <a:lvl3pPr marL="1143000" indent="-228600" defTabSz="1042988" eaLnBrk="0" hangingPunct="0">
              <a:defRPr sz="2100">
                <a:solidFill>
                  <a:schemeClr val="tx1"/>
                </a:solidFill>
                <a:latin typeface="Arial" charset="0"/>
                <a:ea typeface="Arial" charset="0"/>
                <a:cs typeface="Arial" charset="0"/>
              </a:defRPr>
            </a:lvl3pPr>
            <a:lvl4pPr marL="1600200" indent="-228600" defTabSz="1042988" eaLnBrk="0" hangingPunct="0">
              <a:defRPr sz="2100">
                <a:solidFill>
                  <a:schemeClr val="tx1"/>
                </a:solidFill>
                <a:latin typeface="Arial" charset="0"/>
                <a:ea typeface="Arial" charset="0"/>
                <a:cs typeface="Arial" charset="0"/>
              </a:defRPr>
            </a:lvl4pPr>
            <a:lvl5pPr marL="2057400" indent="-228600" defTabSz="1042988" eaLnBrk="0" hangingPunct="0">
              <a:defRPr sz="2100">
                <a:solidFill>
                  <a:schemeClr val="tx1"/>
                </a:solidFill>
                <a:latin typeface="Arial" charset="0"/>
                <a:ea typeface="Arial" charset="0"/>
                <a:cs typeface="Arial" charset="0"/>
              </a:defRPr>
            </a:lvl5pPr>
            <a:lvl6pPr marL="2514600" indent="-228600" defTabSz="1042988" eaLnBrk="0" fontAlgn="base" hangingPunct="0">
              <a:spcBef>
                <a:spcPct val="0"/>
              </a:spcBef>
              <a:spcAft>
                <a:spcPct val="0"/>
              </a:spcAft>
              <a:defRPr sz="2100">
                <a:solidFill>
                  <a:schemeClr val="tx1"/>
                </a:solidFill>
                <a:latin typeface="Arial" charset="0"/>
                <a:ea typeface="Arial" charset="0"/>
                <a:cs typeface="Arial" charset="0"/>
              </a:defRPr>
            </a:lvl6pPr>
            <a:lvl7pPr marL="2971800" indent="-228600" defTabSz="1042988" eaLnBrk="0" fontAlgn="base" hangingPunct="0">
              <a:spcBef>
                <a:spcPct val="0"/>
              </a:spcBef>
              <a:spcAft>
                <a:spcPct val="0"/>
              </a:spcAft>
              <a:defRPr sz="2100">
                <a:solidFill>
                  <a:schemeClr val="tx1"/>
                </a:solidFill>
                <a:latin typeface="Arial" charset="0"/>
                <a:ea typeface="Arial" charset="0"/>
                <a:cs typeface="Arial" charset="0"/>
              </a:defRPr>
            </a:lvl7pPr>
            <a:lvl8pPr marL="3429000" indent="-228600" defTabSz="1042988" eaLnBrk="0" fontAlgn="base" hangingPunct="0">
              <a:spcBef>
                <a:spcPct val="0"/>
              </a:spcBef>
              <a:spcAft>
                <a:spcPct val="0"/>
              </a:spcAft>
              <a:defRPr sz="2100">
                <a:solidFill>
                  <a:schemeClr val="tx1"/>
                </a:solidFill>
                <a:latin typeface="Arial" charset="0"/>
                <a:ea typeface="Arial" charset="0"/>
                <a:cs typeface="Arial" charset="0"/>
              </a:defRPr>
            </a:lvl8pPr>
            <a:lvl9pPr marL="3886200" indent="-228600" defTabSz="1042988" eaLnBrk="0" fontAlgn="base" hangingPunct="0">
              <a:spcBef>
                <a:spcPct val="0"/>
              </a:spcBef>
              <a:spcAft>
                <a:spcPct val="0"/>
              </a:spcAft>
              <a:defRPr sz="2100">
                <a:solidFill>
                  <a:schemeClr val="tx1"/>
                </a:solidFill>
                <a:latin typeface="Arial" charset="0"/>
                <a:ea typeface="Arial" charset="0"/>
                <a:cs typeface="Arial" charset="0"/>
              </a:defRPr>
            </a:lvl9pPr>
          </a:lstStyle>
          <a:p>
            <a:pPr eaLnBrk="1" hangingPunct="1">
              <a:spcBef>
                <a:spcPct val="50000"/>
              </a:spcBef>
              <a:defRPr/>
            </a:pPr>
            <a:r>
              <a:rPr lang="en-GB" sz="600" noProof="0" smtClean="0">
                <a:solidFill>
                  <a:schemeClr val="bg1"/>
                </a:solidFill>
              </a:rPr>
              <a:t>© Fairtrade 2011</a:t>
            </a:r>
          </a:p>
        </p:txBody>
      </p:sp>
      <p:pic>
        <p:nvPicPr>
          <p:cNvPr id="7" name="Picture 14" descr="FFBM_INT_VERT_RGB_POSnew.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7524" y="5710239"/>
            <a:ext cx="926123" cy="898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Text Placeholder 24"/>
          <p:cNvSpPr>
            <a:spLocks noGrp="1"/>
          </p:cNvSpPr>
          <p:nvPr>
            <p:ph type="body" sz="quarter" idx="14" hasCustomPrompt="1"/>
          </p:nvPr>
        </p:nvSpPr>
        <p:spPr>
          <a:xfrm>
            <a:off x="2954215" y="1745555"/>
            <a:ext cx="7815385" cy="4427663"/>
          </a:xfrm>
          <a:prstGeom prst="rect">
            <a:avLst/>
          </a:prstGeom>
        </p:spPr>
        <p:txBody>
          <a:bodyPr vert="horz"/>
          <a:lstStyle>
            <a:lvl1pPr marL="0" indent="0">
              <a:lnSpc>
                <a:spcPct val="100000"/>
              </a:lnSpc>
              <a:spcAft>
                <a:spcPts val="960"/>
              </a:spcAft>
              <a:buClr>
                <a:schemeClr val="tx2"/>
              </a:buClr>
              <a:buFont typeface="Arial"/>
              <a:buNone/>
              <a:defRPr sz="2800" b="1">
                <a:solidFill>
                  <a:srgbClr val="FFFFFF"/>
                </a:solidFill>
              </a:defRPr>
            </a:lvl1pPr>
            <a:lvl2pPr marL="259200" indent="-259200">
              <a:lnSpc>
                <a:spcPct val="100000"/>
              </a:lnSpc>
              <a:spcAft>
                <a:spcPts val="960"/>
              </a:spcAft>
              <a:buSzPct val="120000"/>
              <a:buFont typeface="Arial"/>
              <a:buChar char="•"/>
              <a:defRPr sz="2800">
                <a:solidFill>
                  <a:srgbClr val="FFFFFF"/>
                </a:solidFill>
              </a:defRPr>
            </a:lvl2pPr>
            <a:lvl3pPr marL="698400" indent="-259200">
              <a:lnSpc>
                <a:spcPct val="100000"/>
              </a:lnSpc>
              <a:spcAft>
                <a:spcPts val="864"/>
              </a:spcAft>
              <a:buClr>
                <a:schemeClr val="tx2"/>
              </a:buClr>
              <a:buFont typeface="Arial"/>
              <a:buChar char="•"/>
              <a:defRPr sz="2800" b="0">
                <a:solidFill>
                  <a:srgbClr val="FFFFFF"/>
                </a:solidFill>
              </a:defRPr>
            </a:lvl3pPr>
            <a:lvl4pPr marL="1155600" indent="-259200">
              <a:lnSpc>
                <a:spcPct val="100000"/>
              </a:lnSpc>
              <a:spcAft>
                <a:spcPts val="768"/>
              </a:spcAft>
              <a:buFont typeface="Arial"/>
              <a:buChar char="•"/>
              <a:defRPr sz="2800">
                <a:solidFill>
                  <a:srgbClr val="FFFFFF"/>
                </a:solidFill>
              </a:defRPr>
            </a:lvl4pPr>
            <a:lvl5pPr marL="1407600" indent="-259200">
              <a:lnSpc>
                <a:spcPct val="100000"/>
              </a:lnSpc>
              <a:buClr>
                <a:schemeClr val="tx2"/>
              </a:buClr>
              <a:buFont typeface="Lucida Grande"/>
              <a:buChar char="−"/>
              <a:defRPr sz="2800" baseline="0">
                <a:solidFill>
                  <a:srgbClr val="FFFFFF"/>
                </a:solidFill>
              </a:defRPr>
            </a:lvl5pPr>
          </a:lstStyle>
          <a:p>
            <a:pPr lvl="0"/>
            <a:r>
              <a:rPr lang="en-GB" noProof="0" dirty="0" smtClean="0"/>
              <a:t>Click to add text</a:t>
            </a:r>
          </a:p>
          <a:p>
            <a:pPr lvl="1"/>
            <a:r>
              <a:rPr lang="en-GB" noProof="0" dirty="0" smtClean="0"/>
              <a:t>Smaller bullet</a:t>
            </a:r>
          </a:p>
          <a:p>
            <a:pPr lvl="2"/>
            <a:r>
              <a:rPr lang="en-GB" noProof="0" dirty="0" smtClean="0"/>
              <a:t>Very Small Bullet</a:t>
            </a:r>
          </a:p>
          <a:p>
            <a:pPr lvl="3"/>
            <a:r>
              <a:rPr lang="en-GB" noProof="0" dirty="0" smtClean="0"/>
              <a:t>Fourth level</a:t>
            </a:r>
          </a:p>
          <a:p>
            <a:pPr lvl="4"/>
            <a:r>
              <a:rPr lang="en-GB" noProof="0" dirty="0" smtClean="0"/>
              <a:t>Fifth level</a:t>
            </a:r>
          </a:p>
          <a:p>
            <a:pPr lvl="0"/>
            <a:endParaRPr lang="en-GB" noProof="0" dirty="0" smtClean="0"/>
          </a:p>
        </p:txBody>
      </p:sp>
    </p:spTree>
    <p:extLst>
      <p:ext uri="{BB962C8B-B14F-4D97-AF65-F5344CB8AC3E}">
        <p14:creationId xmlns:p14="http://schemas.microsoft.com/office/powerpoint/2010/main" val="62928554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Presentation End">
    <p:spTree>
      <p:nvGrpSpPr>
        <p:cNvPr id="1" name=""/>
        <p:cNvGrpSpPr/>
        <p:nvPr/>
      </p:nvGrpSpPr>
      <p:grpSpPr>
        <a:xfrm>
          <a:off x="0" y="0"/>
          <a:ext cx="0" cy="0"/>
          <a:chOff x="0" y="0"/>
          <a:chExt cx="0" cy="0"/>
        </a:xfrm>
      </p:grpSpPr>
      <p:pic>
        <p:nvPicPr>
          <p:cNvPr id="2" name="Picture 4" descr="FFBM_INT_VERT_RGB_POS_LARG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23677" y="1358901"/>
            <a:ext cx="4515338" cy="4384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7412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8226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Page Title &amp; Section Title">
    <p:spTree>
      <p:nvGrpSpPr>
        <p:cNvPr id="1" name=""/>
        <p:cNvGrpSpPr/>
        <p:nvPr/>
      </p:nvGrpSpPr>
      <p:grpSpPr>
        <a:xfrm>
          <a:off x="0" y="0"/>
          <a:ext cx="0" cy="0"/>
          <a:chOff x="0" y="0"/>
          <a:chExt cx="0" cy="0"/>
        </a:xfrm>
      </p:grpSpPr>
      <p:sp>
        <p:nvSpPr>
          <p:cNvPr id="4" name="Text Placeholder 6"/>
          <p:cNvSpPr>
            <a:spLocks noGrp="1"/>
          </p:cNvSpPr>
          <p:nvPr>
            <p:ph type="body" sz="quarter" idx="13" hasCustomPrompt="1"/>
          </p:nvPr>
        </p:nvSpPr>
        <p:spPr>
          <a:xfrm>
            <a:off x="314252" y="1689308"/>
            <a:ext cx="2457938" cy="1157288"/>
          </a:xfrm>
          <a:prstGeom prst="rect">
            <a:avLst/>
          </a:prstGeom>
        </p:spPr>
        <p:txBody>
          <a:bodyPr vert="horz"/>
          <a:lstStyle>
            <a:lvl1pPr marL="0" indent="0">
              <a:lnSpc>
                <a:spcPct val="100000"/>
              </a:lnSpc>
              <a:buNone/>
              <a:defRPr sz="1900">
                <a:solidFill>
                  <a:schemeClr val="tx2"/>
                </a:solidFill>
              </a:defRPr>
            </a:lvl1pPr>
            <a:lvl2pPr marL="0" indent="0">
              <a:buNone/>
              <a:defRPr sz="1900"/>
            </a:lvl2pPr>
            <a:lvl3pPr marL="839788" indent="0">
              <a:buNone/>
              <a:defRPr sz="1900"/>
            </a:lvl3pPr>
            <a:lvl4pPr marL="0" indent="0">
              <a:buNone/>
              <a:defRPr sz="1900"/>
            </a:lvl4pPr>
            <a:lvl5pPr marL="403225" indent="0">
              <a:buNone/>
              <a:defRPr sz="1900"/>
            </a:lvl5pPr>
          </a:lstStyle>
          <a:p>
            <a:pPr lvl="0"/>
            <a:r>
              <a:rPr lang="en-GB" noProof="0" smtClean="0"/>
              <a:t>Page Title</a:t>
            </a:r>
            <a:endParaRPr lang="en-GB" noProof="0"/>
          </a:p>
        </p:txBody>
      </p:sp>
      <p:sp>
        <p:nvSpPr>
          <p:cNvPr id="5" name="Text Placeholder 9"/>
          <p:cNvSpPr>
            <a:spLocks noGrp="1"/>
          </p:cNvSpPr>
          <p:nvPr>
            <p:ph type="body" sz="quarter" idx="12" hasCustomPrompt="1"/>
          </p:nvPr>
        </p:nvSpPr>
        <p:spPr>
          <a:xfrm>
            <a:off x="2961718" y="204535"/>
            <a:ext cx="2256692" cy="317500"/>
          </a:xfrm>
          <a:prstGeom prst="rect">
            <a:avLst/>
          </a:prstGeom>
        </p:spPr>
        <p:txBody>
          <a:bodyPr vert="horz"/>
          <a:lstStyle>
            <a:lvl1pPr marL="0" indent="0">
              <a:lnSpc>
                <a:spcPct val="100000"/>
              </a:lnSpc>
              <a:spcAft>
                <a:spcPts val="0"/>
              </a:spcAft>
              <a:buNone/>
              <a:defRPr sz="1100">
                <a:solidFill>
                  <a:schemeClr val="tx2"/>
                </a:solidFill>
              </a:defRPr>
            </a:lvl1pPr>
            <a:lvl2pPr>
              <a:defRPr sz="1100"/>
            </a:lvl2pPr>
            <a:lvl3pPr>
              <a:defRPr sz="1100"/>
            </a:lvl3pPr>
            <a:lvl4pPr>
              <a:defRPr sz="1100"/>
            </a:lvl4pPr>
            <a:lvl5pPr>
              <a:defRPr sz="1100"/>
            </a:lvl5pPr>
          </a:lstStyle>
          <a:p>
            <a:pPr lvl="0"/>
            <a:r>
              <a:rPr lang="en-GB" noProof="0" smtClean="0"/>
              <a:t>Section Title sits here</a:t>
            </a:r>
            <a:endParaRPr lang="en-GB" noProof="0"/>
          </a:p>
        </p:txBody>
      </p:sp>
    </p:spTree>
    <p:extLst>
      <p:ext uri="{BB962C8B-B14F-4D97-AF65-F5344CB8AC3E}">
        <p14:creationId xmlns:p14="http://schemas.microsoft.com/office/powerpoint/2010/main" val="720425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able/Image 1">
    <p:spTree>
      <p:nvGrpSpPr>
        <p:cNvPr id="1" name=""/>
        <p:cNvGrpSpPr/>
        <p:nvPr/>
      </p:nvGrpSpPr>
      <p:grpSpPr>
        <a:xfrm>
          <a:off x="0" y="0"/>
          <a:ext cx="0" cy="0"/>
          <a:chOff x="0" y="0"/>
          <a:chExt cx="0" cy="0"/>
        </a:xfrm>
      </p:grpSpPr>
      <p:sp>
        <p:nvSpPr>
          <p:cNvPr id="4" name="Text Placeholder 6"/>
          <p:cNvSpPr>
            <a:spLocks noGrp="1"/>
          </p:cNvSpPr>
          <p:nvPr>
            <p:ph type="body" sz="quarter" idx="13" hasCustomPrompt="1"/>
          </p:nvPr>
        </p:nvSpPr>
        <p:spPr>
          <a:xfrm>
            <a:off x="314252" y="1689308"/>
            <a:ext cx="2457938" cy="1157288"/>
          </a:xfrm>
          <a:prstGeom prst="rect">
            <a:avLst/>
          </a:prstGeom>
        </p:spPr>
        <p:txBody>
          <a:bodyPr vert="horz"/>
          <a:lstStyle>
            <a:lvl1pPr marL="0" indent="0">
              <a:lnSpc>
                <a:spcPct val="100000"/>
              </a:lnSpc>
              <a:buNone/>
              <a:defRPr sz="1900">
                <a:solidFill>
                  <a:schemeClr val="tx2"/>
                </a:solidFill>
              </a:defRPr>
            </a:lvl1pPr>
            <a:lvl2pPr marL="0" indent="0">
              <a:buNone/>
              <a:defRPr sz="1900"/>
            </a:lvl2pPr>
            <a:lvl3pPr marL="839788" indent="0">
              <a:buNone/>
              <a:defRPr sz="1900"/>
            </a:lvl3pPr>
            <a:lvl4pPr marL="0" indent="0">
              <a:buNone/>
              <a:defRPr sz="1900"/>
            </a:lvl4pPr>
            <a:lvl5pPr marL="403225" indent="0">
              <a:buNone/>
              <a:defRPr sz="1900"/>
            </a:lvl5pPr>
          </a:lstStyle>
          <a:p>
            <a:pPr lvl="0"/>
            <a:r>
              <a:rPr lang="en-GB" noProof="0" smtClean="0"/>
              <a:t>Page Title</a:t>
            </a:r>
            <a:endParaRPr lang="en-GB" noProof="0"/>
          </a:p>
        </p:txBody>
      </p:sp>
      <p:sp>
        <p:nvSpPr>
          <p:cNvPr id="13" name="Content Placeholder 11"/>
          <p:cNvSpPr>
            <a:spLocks noGrp="1"/>
          </p:cNvSpPr>
          <p:nvPr>
            <p:ph sz="quarter" idx="14" hasCustomPrompt="1"/>
          </p:nvPr>
        </p:nvSpPr>
        <p:spPr>
          <a:xfrm>
            <a:off x="2969846" y="1676400"/>
            <a:ext cx="4079631" cy="3962400"/>
          </a:xfrm>
          <a:prstGeom prst="rect">
            <a:avLst/>
          </a:prstGeom>
        </p:spPr>
        <p:txBody>
          <a:bodyPr vert="horz"/>
          <a:lstStyle>
            <a:lvl1pPr marL="0" indent="0">
              <a:buNone/>
              <a:defRPr/>
            </a:lvl1pPr>
            <a:lvl2pPr marL="259200" indent="-259200">
              <a:lnSpc>
                <a:spcPct val="100000"/>
              </a:lnSpc>
              <a:spcAft>
                <a:spcPts val="960"/>
              </a:spcAft>
              <a:buSzPct val="120000"/>
              <a:defRPr sz="2000" b="1"/>
            </a:lvl2pPr>
            <a:lvl3pPr marL="698400" indent="-259200">
              <a:lnSpc>
                <a:spcPct val="100000"/>
              </a:lnSpc>
              <a:spcAft>
                <a:spcPts val="768"/>
              </a:spcAft>
              <a:buClr>
                <a:schemeClr val="tx2"/>
              </a:buClr>
              <a:defRPr sz="1800" b="0"/>
            </a:lvl3pPr>
            <a:lvl4pPr marL="1155600" indent="-259200">
              <a:lnSpc>
                <a:spcPct val="100000"/>
              </a:lnSpc>
              <a:buSzPct val="100000"/>
              <a:defRPr sz="1600" baseline="0"/>
            </a:lvl4pPr>
          </a:lstStyle>
          <a:p>
            <a:pPr lvl="1"/>
            <a:r>
              <a:rPr lang="en-GB" noProof="0" smtClean="0"/>
              <a:t>Click to add text</a:t>
            </a:r>
          </a:p>
          <a:p>
            <a:pPr lvl="2"/>
            <a:r>
              <a:rPr lang="en-GB" noProof="0" smtClean="0"/>
              <a:t>Smaller Bullet (Arial 18)</a:t>
            </a:r>
          </a:p>
          <a:p>
            <a:pPr lvl="3"/>
            <a:r>
              <a:rPr lang="en-GB" noProof="0" smtClean="0"/>
              <a:t>Very Small bullet (Arial 16)</a:t>
            </a:r>
          </a:p>
        </p:txBody>
      </p:sp>
      <p:sp>
        <p:nvSpPr>
          <p:cNvPr id="14" name="Text Placeholder 24"/>
          <p:cNvSpPr>
            <a:spLocks noGrp="1"/>
          </p:cNvSpPr>
          <p:nvPr>
            <p:ph type="body" sz="quarter" idx="15" hasCustomPrompt="1"/>
          </p:nvPr>
        </p:nvSpPr>
        <p:spPr>
          <a:xfrm>
            <a:off x="7221415" y="1676400"/>
            <a:ext cx="4095262" cy="3962400"/>
          </a:xfrm>
          <a:prstGeom prst="rect">
            <a:avLst/>
          </a:prstGeom>
        </p:spPr>
        <p:txBody>
          <a:bodyPr vert="horz"/>
          <a:lstStyle>
            <a:lvl1pPr marL="0" indent="0">
              <a:lnSpc>
                <a:spcPct val="100000"/>
              </a:lnSpc>
              <a:spcAft>
                <a:spcPts val="960"/>
              </a:spcAft>
              <a:buClr>
                <a:schemeClr val="tx2"/>
              </a:buClr>
              <a:buSzPct val="120000"/>
              <a:buFontTx/>
              <a:buNone/>
              <a:defRPr sz="2000"/>
            </a:lvl1pPr>
            <a:lvl2pPr marL="259200" indent="-259200">
              <a:lnSpc>
                <a:spcPct val="100000"/>
              </a:lnSpc>
              <a:spcAft>
                <a:spcPts val="960"/>
              </a:spcAft>
              <a:buSzPct val="120000"/>
              <a:buFont typeface="Arial"/>
              <a:buChar char="•"/>
              <a:defRPr sz="2000" b="1"/>
            </a:lvl2pPr>
            <a:lvl3pPr marL="698400" indent="-259200">
              <a:lnSpc>
                <a:spcPct val="100000"/>
              </a:lnSpc>
              <a:spcAft>
                <a:spcPts val="864"/>
              </a:spcAft>
              <a:buClr>
                <a:schemeClr val="tx2"/>
              </a:buClr>
              <a:buFont typeface="Arial"/>
              <a:buChar char="•"/>
              <a:defRPr sz="1800" b="0"/>
            </a:lvl3pPr>
            <a:lvl4pPr marL="1155600" indent="-259200">
              <a:lnSpc>
                <a:spcPct val="100000"/>
              </a:lnSpc>
              <a:spcAft>
                <a:spcPts val="768"/>
              </a:spcAft>
              <a:buFont typeface="Arial"/>
              <a:buChar char="•"/>
              <a:defRPr sz="1600"/>
            </a:lvl4pPr>
            <a:lvl5pPr marL="1407600" indent="-259200">
              <a:lnSpc>
                <a:spcPct val="100000"/>
              </a:lnSpc>
              <a:buClr>
                <a:schemeClr val="tx2"/>
              </a:buClr>
              <a:buFont typeface="Lucida Grande"/>
              <a:buChar char="−"/>
              <a:defRPr sz="1600" baseline="0"/>
            </a:lvl5pPr>
          </a:lstStyle>
          <a:p>
            <a:pPr lvl="1"/>
            <a:r>
              <a:rPr lang="en-GB" noProof="0" smtClean="0"/>
              <a:t>Click to add text</a:t>
            </a:r>
          </a:p>
          <a:p>
            <a:pPr lvl="2"/>
            <a:r>
              <a:rPr lang="en-GB" noProof="0" smtClean="0"/>
              <a:t>Smaller Bullet (Arial 18)</a:t>
            </a:r>
          </a:p>
          <a:p>
            <a:pPr lvl="3"/>
            <a:r>
              <a:rPr lang="en-GB" noProof="0" smtClean="0"/>
              <a:t>Very Small Bullet (Arial 16)</a:t>
            </a:r>
          </a:p>
          <a:p>
            <a:pPr lvl="4"/>
            <a:r>
              <a:rPr lang="en-GB" noProof="0" smtClean="0"/>
              <a:t>Fifth level</a:t>
            </a:r>
          </a:p>
          <a:p>
            <a:pPr lvl="0"/>
            <a:endParaRPr lang="en-GB" noProof="0" smtClean="0"/>
          </a:p>
        </p:txBody>
      </p:sp>
      <p:sp>
        <p:nvSpPr>
          <p:cNvPr id="15" name="Text Placeholder 9"/>
          <p:cNvSpPr>
            <a:spLocks noGrp="1"/>
          </p:cNvSpPr>
          <p:nvPr>
            <p:ph type="body" sz="quarter" idx="12" hasCustomPrompt="1"/>
          </p:nvPr>
        </p:nvSpPr>
        <p:spPr>
          <a:xfrm>
            <a:off x="2961718" y="204535"/>
            <a:ext cx="2256692" cy="317500"/>
          </a:xfrm>
          <a:prstGeom prst="rect">
            <a:avLst/>
          </a:prstGeom>
        </p:spPr>
        <p:txBody>
          <a:bodyPr vert="horz"/>
          <a:lstStyle>
            <a:lvl1pPr marL="0" indent="0">
              <a:lnSpc>
                <a:spcPct val="100000"/>
              </a:lnSpc>
              <a:spcAft>
                <a:spcPts val="0"/>
              </a:spcAft>
              <a:buNone/>
              <a:defRPr sz="1100">
                <a:solidFill>
                  <a:schemeClr val="tx2"/>
                </a:solidFill>
              </a:defRPr>
            </a:lvl1pPr>
            <a:lvl2pPr>
              <a:defRPr sz="1100"/>
            </a:lvl2pPr>
            <a:lvl3pPr>
              <a:defRPr sz="1100"/>
            </a:lvl3pPr>
            <a:lvl4pPr>
              <a:defRPr sz="1100"/>
            </a:lvl4pPr>
            <a:lvl5pPr>
              <a:defRPr sz="1100"/>
            </a:lvl5pPr>
          </a:lstStyle>
          <a:p>
            <a:pPr lvl="0"/>
            <a:r>
              <a:rPr lang="en-GB" noProof="0" smtClean="0"/>
              <a:t>Section Title sits here</a:t>
            </a:r>
            <a:endParaRPr lang="en-GB" noProof="0"/>
          </a:p>
        </p:txBody>
      </p:sp>
    </p:spTree>
    <p:extLst>
      <p:ext uri="{BB962C8B-B14F-4D97-AF65-F5344CB8AC3E}">
        <p14:creationId xmlns:p14="http://schemas.microsoft.com/office/powerpoint/2010/main" val="3285961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able/Image 2">
    <p:spTree>
      <p:nvGrpSpPr>
        <p:cNvPr id="1" name=""/>
        <p:cNvGrpSpPr/>
        <p:nvPr/>
      </p:nvGrpSpPr>
      <p:grpSpPr>
        <a:xfrm>
          <a:off x="0" y="0"/>
          <a:ext cx="0" cy="0"/>
          <a:chOff x="0" y="0"/>
          <a:chExt cx="0" cy="0"/>
        </a:xfrm>
      </p:grpSpPr>
      <p:sp>
        <p:nvSpPr>
          <p:cNvPr id="4" name="Text Placeholder 6"/>
          <p:cNvSpPr>
            <a:spLocks noGrp="1"/>
          </p:cNvSpPr>
          <p:nvPr>
            <p:ph type="body" sz="quarter" idx="13" hasCustomPrompt="1"/>
          </p:nvPr>
        </p:nvSpPr>
        <p:spPr>
          <a:xfrm>
            <a:off x="314252" y="1689308"/>
            <a:ext cx="2457938" cy="1157288"/>
          </a:xfrm>
          <a:prstGeom prst="rect">
            <a:avLst/>
          </a:prstGeom>
        </p:spPr>
        <p:txBody>
          <a:bodyPr vert="horz"/>
          <a:lstStyle>
            <a:lvl1pPr marL="0" indent="0">
              <a:lnSpc>
                <a:spcPct val="100000"/>
              </a:lnSpc>
              <a:buNone/>
              <a:defRPr sz="1900">
                <a:solidFill>
                  <a:schemeClr val="tx2"/>
                </a:solidFill>
              </a:defRPr>
            </a:lvl1pPr>
            <a:lvl2pPr marL="0" indent="0">
              <a:buNone/>
              <a:defRPr sz="1900"/>
            </a:lvl2pPr>
            <a:lvl3pPr marL="839788" indent="0">
              <a:buNone/>
              <a:defRPr sz="1900"/>
            </a:lvl3pPr>
            <a:lvl4pPr marL="0" indent="0">
              <a:buNone/>
              <a:defRPr sz="1900"/>
            </a:lvl4pPr>
            <a:lvl5pPr marL="403225" indent="0">
              <a:buNone/>
              <a:defRPr sz="1900"/>
            </a:lvl5pPr>
          </a:lstStyle>
          <a:p>
            <a:pPr lvl="0"/>
            <a:r>
              <a:rPr lang="en-GB" noProof="0" smtClean="0"/>
              <a:t>Page Title</a:t>
            </a:r>
            <a:endParaRPr lang="en-GB" noProof="0"/>
          </a:p>
        </p:txBody>
      </p:sp>
      <p:sp>
        <p:nvSpPr>
          <p:cNvPr id="15" name="Text Placeholder 9"/>
          <p:cNvSpPr>
            <a:spLocks noGrp="1"/>
          </p:cNvSpPr>
          <p:nvPr>
            <p:ph type="body" sz="quarter" idx="12" hasCustomPrompt="1"/>
          </p:nvPr>
        </p:nvSpPr>
        <p:spPr>
          <a:xfrm>
            <a:off x="2961718" y="204535"/>
            <a:ext cx="2256692" cy="317500"/>
          </a:xfrm>
          <a:prstGeom prst="rect">
            <a:avLst/>
          </a:prstGeom>
        </p:spPr>
        <p:txBody>
          <a:bodyPr vert="horz"/>
          <a:lstStyle>
            <a:lvl1pPr marL="0" indent="0">
              <a:lnSpc>
                <a:spcPct val="100000"/>
              </a:lnSpc>
              <a:spcAft>
                <a:spcPts val="0"/>
              </a:spcAft>
              <a:buNone/>
              <a:defRPr sz="1100">
                <a:solidFill>
                  <a:schemeClr val="tx2"/>
                </a:solidFill>
              </a:defRPr>
            </a:lvl1pPr>
            <a:lvl2pPr>
              <a:defRPr sz="1100"/>
            </a:lvl2pPr>
            <a:lvl3pPr>
              <a:defRPr sz="1100"/>
            </a:lvl3pPr>
            <a:lvl4pPr>
              <a:defRPr sz="1100"/>
            </a:lvl4pPr>
            <a:lvl5pPr>
              <a:defRPr sz="1100"/>
            </a:lvl5pPr>
          </a:lstStyle>
          <a:p>
            <a:pPr lvl="0"/>
            <a:r>
              <a:rPr lang="en-GB" noProof="0" smtClean="0"/>
              <a:t>Section Title sits here</a:t>
            </a:r>
            <a:endParaRPr lang="en-GB" noProof="0"/>
          </a:p>
        </p:txBody>
      </p:sp>
      <p:sp>
        <p:nvSpPr>
          <p:cNvPr id="6" name="Content Placeholder 11"/>
          <p:cNvSpPr>
            <a:spLocks noGrp="1"/>
          </p:cNvSpPr>
          <p:nvPr>
            <p:ph sz="quarter" idx="14" hasCustomPrompt="1"/>
          </p:nvPr>
        </p:nvSpPr>
        <p:spPr>
          <a:xfrm>
            <a:off x="2969846" y="1676400"/>
            <a:ext cx="8346831" cy="3962400"/>
          </a:xfrm>
          <a:prstGeom prst="rect">
            <a:avLst/>
          </a:prstGeom>
        </p:spPr>
        <p:txBody>
          <a:bodyPr vert="horz"/>
          <a:lstStyle>
            <a:lvl1pPr marL="0" indent="0">
              <a:buNone/>
              <a:defRPr/>
            </a:lvl1pPr>
            <a:lvl2pPr marL="259200" indent="-259200">
              <a:lnSpc>
                <a:spcPct val="100000"/>
              </a:lnSpc>
              <a:spcAft>
                <a:spcPts val="960"/>
              </a:spcAft>
              <a:buSzPct val="120000"/>
              <a:defRPr sz="2000" b="1"/>
            </a:lvl2pPr>
            <a:lvl3pPr marL="698400" indent="-259200">
              <a:lnSpc>
                <a:spcPct val="100000"/>
              </a:lnSpc>
              <a:spcAft>
                <a:spcPts val="768"/>
              </a:spcAft>
              <a:buClr>
                <a:schemeClr val="tx2"/>
              </a:buClr>
              <a:defRPr sz="1800" b="0"/>
            </a:lvl3pPr>
            <a:lvl4pPr marL="1155600" indent="-259200">
              <a:lnSpc>
                <a:spcPct val="100000"/>
              </a:lnSpc>
              <a:buSzPct val="100000"/>
              <a:defRPr sz="1600" baseline="0"/>
            </a:lvl4pPr>
          </a:lstStyle>
          <a:p>
            <a:pPr lvl="1"/>
            <a:r>
              <a:rPr lang="en-GB" noProof="0" smtClean="0"/>
              <a:t>Click to add text</a:t>
            </a:r>
          </a:p>
          <a:p>
            <a:pPr lvl="2"/>
            <a:r>
              <a:rPr lang="en-GB" noProof="0" smtClean="0"/>
              <a:t>Smaller Bullet (Arial 18)</a:t>
            </a:r>
          </a:p>
          <a:p>
            <a:pPr lvl="3"/>
            <a:r>
              <a:rPr lang="en-GB" noProof="0" smtClean="0"/>
              <a:t>Very Small bullet (Arial 16)</a:t>
            </a:r>
          </a:p>
        </p:txBody>
      </p:sp>
      <p:sp>
        <p:nvSpPr>
          <p:cNvPr id="3" name="Text Placeholder 2"/>
          <p:cNvSpPr>
            <a:spLocks noGrp="1"/>
          </p:cNvSpPr>
          <p:nvPr>
            <p:ph type="body" sz="quarter" idx="15" hasCustomPrompt="1"/>
          </p:nvPr>
        </p:nvSpPr>
        <p:spPr>
          <a:xfrm>
            <a:off x="390769" y="4699000"/>
            <a:ext cx="2375877" cy="927100"/>
          </a:xfrm>
          <a:prstGeom prst="rect">
            <a:avLst/>
          </a:prstGeom>
        </p:spPr>
        <p:txBody>
          <a:bodyPr vert="horz"/>
          <a:lstStyle>
            <a:lvl1pPr marL="0" marR="0" indent="0" algn="l" defTabSz="957263" rtl="0" eaLnBrk="1" fontAlgn="base" latinLnBrk="0" hangingPunct="1">
              <a:lnSpc>
                <a:spcPct val="100000"/>
              </a:lnSpc>
              <a:spcBef>
                <a:spcPct val="0"/>
              </a:spcBef>
              <a:spcAft>
                <a:spcPts val="0"/>
              </a:spcAft>
              <a:buClrTx/>
              <a:buSzTx/>
              <a:buFont typeface="Arial" charset="0"/>
              <a:buNone/>
              <a:tabLst/>
              <a:defRPr sz="2000" b="0"/>
            </a:lvl1pPr>
          </a:lstStyle>
          <a:p>
            <a:pPr marL="0" marR="0" lvl="0" indent="0" algn="l" defTabSz="957263" rtl="0" eaLnBrk="1" fontAlgn="base" latinLnBrk="0" hangingPunct="1">
              <a:lnSpc>
                <a:spcPts val="3125"/>
              </a:lnSpc>
              <a:spcBef>
                <a:spcPct val="0"/>
              </a:spcBef>
              <a:spcAft>
                <a:spcPct val="20000"/>
              </a:spcAft>
              <a:buClrTx/>
              <a:buSzTx/>
              <a:buFont typeface="Arial" charset="0"/>
              <a:buNone/>
              <a:tabLst/>
              <a:defRPr/>
            </a:pPr>
            <a:r>
              <a:rPr lang="en-GB" noProof="0" smtClean="0">
                <a:solidFill>
                  <a:schemeClr val="hlink"/>
                </a:solidFill>
              </a:rPr>
              <a:t>Caption for table/image</a:t>
            </a:r>
          </a:p>
          <a:p>
            <a:pPr lvl="0"/>
            <a:endParaRPr lang="en-GB" noProof="0"/>
          </a:p>
        </p:txBody>
      </p:sp>
    </p:spTree>
    <p:extLst>
      <p:ext uri="{BB962C8B-B14F-4D97-AF65-F5344CB8AC3E}">
        <p14:creationId xmlns:p14="http://schemas.microsoft.com/office/powerpoint/2010/main" val="2611039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image" Target="../media/image1.png"/><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image" Target="../media/image1.png"/><Relationship Id="rId5" Type="http://schemas.openxmlformats.org/officeDocument/2006/relationships/slideLayout" Target="../slideLayouts/slideLayout36.xml"/><Relationship Id="rId10" Type="http://schemas.openxmlformats.org/officeDocument/2006/relationships/theme" Target="../theme/theme3.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image" Target="../media/image1.pn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theme" Target="../theme/theme4.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
          <p:cNvSpPr>
            <a:spLocks noChangeArrowheads="1"/>
          </p:cNvSpPr>
          <p:nvPr/>
        </p:nvSpPr>
        <p:spPr bwMode="auto">
          <a:xfrm>
            <a:off x="11986848" y="1827214"/>
            <a:ext cx="205153" cy="3590925"/>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83969" tIns="41985" rIns="83969" bIns="41985" anchor="ctr"/>
          <a:lstStyle/>
          <a:p>
            <a:endParaRPr lang="en-GB" sz="1800"/>
          </a:p>
        </p:txBody>
      </p:sp>
      <p:sp>
        <p:nvSpPr>
          <p:cNvPr id="1033" name="Text Box 9"/>
          <p:cNvSpPr txBox="1">
            <a:spLocks noChangeArrowheads="1"/>
          </p:cNvSpPr>
          <p:nvPr/>
        </p:nvSpPr>
        <p:spPr bwMode="auto">
          <a:xfrm>
            <a:off x="408355" y="6592889"/>
            <a:ext cx="1068753" cy="92075"/>
          </a:xfrm>
          <a:prstGeom prst="rect">
            <a:avLst/>
          </a:prstGeom>
          <a:noFill/>
          <a:ln w="9525">
            <a:noFill/>
            <a:miter lim="800000"/>
            <a:headEnd/>
            <a:tailEnd/>
          </a:ln>
          <a:effectLst/>
        </p:spPr>
        <p:txBody>
          <a:bodyPr lIns="0" tIns="0" rIns="0" bIns="0">
            <a:spAutoFit/>
          </a:bodyPr>
          <a:lstStyle>
            <a:lvl1pPr defTabSz="957263" eaLnBrk="0" hangingPunct="0">
              <a:defRPr sz="1900">
                <a:solidFill>
                  <a:schemeClr val="tx1"/>
                </a:solidFill>
                <a:latin typeface="Arial" charset="0"/>
                <a:ea typeface="ＭＳ Ｐゴシック" charset="0"/>
                <a:cs typeface="Arial" charset="0"/>
              </a:defRPr>
            </a:lvl1pPr>
            <a:lvl2pPr marL="37931725" indent="-37474525" defTabSz="957263" eaLnBrk="0" hangingPunct="0">
              <a:defRPr sz="1900">
                <a:solidFill>
                  <a:schemeClr val="tx1"/>
                </a:solidFill>
                <a:latin typeface="Arial" charset="0"/>
                <a:ea typeface="Arial" charset="0"/>
                <a:cs typeface="Arial" charset="0"/>
              </a:defRPr>
            </a:lvl2pPr>
            <a:lvl3pPr eaLnBrk="0" hangingPunct="0">
              <a:defRPr sz="1900">
                <a:solidFill>
                  <a:schemeClr val="tx1"/>
                </a:solidFill>
                <a:latin typeface="Arial" charset="0"/>
                <a:ea typeface="Arial" charset="0"/>
                <a:cs typeface="Arial" charset="0"/>
              </a:defRPr>
            </a:lvl3pPr>
            <a:lvl4pPr eaLnBrk="0" hangingPunct="0">
              <a:defRPr sz="1900">
                <a:solidFill>
                  <a:schemeClr val="tx1"/>
                </a:solidFill>
                <a:latin typeface="Arial" charset="0"/>
                <a:ea typeface="Arial" charset="0"/>
                <a:cs typeface="Arial" charset="0"/>
              </a:defRPr>
            </a:lvl4pPr>
            <a:lvl5pPr eaLnBrk="0" hangingPunct="0">
              <a:defRPr sz="1900">
                <a:solidFill>
                  <a:schemeClr val="tx1"/>
                </a:solidFill>
                <a:latin typeface="Arial" charset="0"/>
                <a:ea typeface="Arial" charset="0"/>
                <a:cs typeface="Arial" charset="0"/>
              </a:defRPr>
            </a:lvl5pPr>
            <a:lvl6pPr marL="457200" eaLnBrk="0" fontAlgn="base" hangingPunct="0">
              <a:spcBef>
                <a:spcPct val="0"/>
              </a:spcBef>
              <a:spcAft>
                <a:spcPct val="0"/>
              </a:spcAft>
              <a:defRPr sz="1900">
                <a:solidFill>
                  <a:schemeClr val="tx1"/>
                </a:solidFill>
                <a:latin typeface="Arial" charset="0"/>
                <a:ea typeface="Arial" charset="0"/>
                <a:cs typeface="Arial" charset="0"/>
              </a:defRPr>
            </a:lvl6pPr>
            <a:lvl7pPr marL="914400" eaLnBrk="0" fontAlgn="base" hangingPunct="0">
              <a:spcBef>
                <a:spcPct val="0"/>
              </a:spcBef>
              <a:spcAft>
                <a:spcPct val="0"/>
              </a:spcAft>
              <a:defRPr sz="1900">
                <a:solidFill>
                  <a:schemeClr val="tx1"/>
                </a:solidFill>
                <a:latin typeface="Arial" charset="0"/>
                <a:ea typeface="Arial" charset="0"/>
                <a:cs typeface="Arial" charset="0"/>
              </a:defRPr>
            </a:lvl7pPr>
            <a:lvl8pPr marL="1371600" eaLnBrk="0" fontAlgn="base" hangingPunct="0">
              <a:spcBef>
                <a:spcPct val="0"/>
              </a:spcBef>
              <a:spcAft>
                <a:spcPct val="0"/>
              </a:spcAft>
              <a:defRPr sz="1900">
                <a:solidFill>
                  <a:schemeClr val="tx1"/>
                </a:solidFill>
                <a:latin typeface="Arial" charset="0"/>
                <a:ea typeface="Arial" charset="0"/>
                <a:cs typeface="Arial" charset="0"/>
              </a:defRPr>
            </a:lvl8pPr>
            <a:lvl9pPr marL="1828800" eaLnBrk="0" fontAlgn="base" hangingPunct="0">
              <a:spcBef>
                <a:spcPct val="0"/>
              </a:spcBef>
              <a:spcAft>
                <a:spcPct val="0"/>
              </a:spcAft>
              <a:defRPr sz="1900">
                <a:solidFill>
                  <a:schemeClr val="tx1"/>
                </a:solidFill>
                <a:latin typeface="Arial" charset="0"/>
                <a:ea typeface="Arial" charset="0"/>
                <a:cs typeface="Arial" charset="0"/>
              </a:defRPr>
            </a:lvl9pPr>
          </a:lstStyle>
          <a:p>
            <a:pPr eaLnBrk="1" hangingPunct="1">
              <a:spcBef>
                <a:spcPct val="50000"/>
              </a:spcBef>
              <a:defRPr/>
            </a:pPr>
            <a:r>
              <a:rPr lang="en-GB" sz="600" smtClean="0"/>
              <a:t>© Fairtrade 2011</a:t>
            </a:r>
          </a:p>
        </p:txBody>
      </p:sp>
      <p:pic>
        <p:nvPicPr>
          <p:cNvPr id="1028" name="Picture 7" descr="FFBM_INT_VERT_RGB_POSnew.pn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857524" y="5710239"/>
            <a:ext cx="926123" cy="898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403552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60" r:id="rId12"/>
  </p:sldLayoutIdLst>
  <p:txStyles>
    <p:titleStyle>
      <a:lvl1pPr algn="l" defTabSz="957263" rtl="0" eaLnBrk="1" fontAlgn="base" hangingPunct="1">
        <a:spcBef>
          <a:spcPct val="0"/>
        </a:spcBef>
        <a:spcAft>
          <a:spcPct val="0"/>
        </a:spcAft>
        <a:defRPr sz="4400" b="1">
          <a:solidFill>
            <a:schemeClr val="tx2"/>
          </a:solidFill>
          <a:latin typeface="+mj-lt"/>
          <a:ea typeface="ＭＳ Ｐゴシック" charset="0"/>
          <a:cs typeface="ＭＳ Ｐゴシック" charset="0"/>
        </a:defRPr>
      </a:lvl1pPr>
      <a:lvl2pPr algn="l" defTabSz="957263" rtl="0" eaLnBrk="1" fontAlgn="base" hangingPunct="1">
        <a:spcBef>
          <a:spcPct val="0"/>
        </a:spcBef>
        <a:spcAft>
          <a:spcPct val="0"/>
        </a:spcAft>
        <a:defRPr sz="4400" b="1">
          <a:solidFill>
            <a:schemeClr val="tx2"/>
          </a:solidFill>
          <a:latin typeface="Arial" pitchFamily="34" charset="0"/>
          <a:ea typeface="ＭＳ Ｐゴシック" charset="0"/>
          <a:cs typeface="ＭＳ Ｐゴシック" charset="0"/>
        </a:defRPr>
      </a:lvl2pPr>
      <a:lvl3pPr algn="l" defTabSz="957263" rtl="0" eaLnBrk="1" fontAlgn="base" hangingPunct="1">
        <a:spcBef>
          <a:spcPct val="0"/>
        </a:spcBef>
        <a:spcAft>
          <a:spcPct val="0"/>
        </a:spcAft>
        <a:defRPr sz="4400" b="1">
          <a:solidFill>
            <a:schemeClr val="tx2"/>
          </a:solidFill>
          <a:latin typeface="Arial" pitchFamily="34" charset="0"/>
          <a:ea typeface="ＭＳ Ｐゴシック" charset="0"/>
          <a:cs typeface="ＭＳ Ｐゴシック" charset="0"/>
        </a:defRPr>
      </a:lvl3pPr>
      <a:lvl4pPr algn="l" defTabSz="957263" rtl="0" eaLnBrk="1" fontAlgn="base" hangingPunct="1">
        <a:spcBef>
          <a:spcPct val="0"/>
        </a:spcBef>
        <a:spcAft>
          <a:spcPct val="0"/>
        </a:spcAft>
        <a:defRPr sz="4400" b="1">
          <a:solidFill>
            <a:schemeClr val="tx2"/>
          </a:solidFill>
          <a:latin typeface="Arial" pitchFamily="34" charset="0"/>
          <a:ea typeface="ＭＳ Ｐゴシック" charset="0"/>
          <a:cs typeface="ＭＳ Ｐゴシック" charset="0"/>
        </a:defRPr>
      </a:lvl4pPr>
      <a:lvl5pPr algn="l" defTabSz="957263" rtl="0" eaLnBrk="1" fontAlgn="base" hangingPunct="1">
        <a:spcBef>
          <a:spcPct val="0"/>
        </a:spcBef>
        <a:spcAft>
          <a:spcPct val="0"/>
        </a:spcAft>
        <a:defRPr sz="4400" b="1">
          <a:solidFill>
            <a:schemeClr val="tx2"/>
          </a:solidFill>
          <a:latin typeface="Arial" pitchFamily="34" charset="0"/>
          <a:ea typeface="ＭＳ Ｐゴシック" charset="0"/>
          <a:cs typeface="ＭＳ Ｐゴシック" charset="0"/>
        </a:defRPr>
      </a:lvl5pPr>
      <a:lvl6pPr marL="419847" algn="l" defTabSz="957776" rtl="0" eaLnBrk="1" fontAlgn="base" hangingPunct="1">
        <a:spcBef>
          <a:spcPct val="0"/>
        </a:spcBef>
        <a:spcAft>
          <a:spcPct val="0"/>
        </a:spcAft>
        <a:defRPr b="1">
          <a:solidFill>
            <a:schemeClr val="tx2"/>
          </a:solidFill>
          <a:latin typeface="Arial" pitchFamily="34" charset="0"/>
        </a:defRPr>
      </a:lvl6pPr>
      <a:lvl7pPr marL="839694" algn="l" defTabSz="957776" rtl="0" eaLnBrk="1" fontAlgn="base" hangingPunct="1">
        <a:spcBef>
          <a:spcPct val="0"/>
        </a:spcBef>
        <a:spcAft>
          <a:spcPct val="0"/>
        </a:spcAft>
        <a:defRPr b="1">
          <a:solidFill>
            <a:schemeClr val="tx2"/>
          </a:solidFill>
          <a:latin typeface="Arial" pitchFamily="34" charset="0"/>
        </a:defRPr>
      </a:lvl7pPr>
      <a:lvl8pPr marL="1259540" algn="l" defTabSz="957776" rtl="0" eaLnBrk="1" fontAlgn="base" hangingPunct="1">
        <a:spcBef>
          <a:spcPct val="0"/>
        </a:spcBef>
        <a:spcAft>
          <a:spcPct val="0"/>
        </a:spcAft>
        <a:defRPr b="1">
          <a:solidFill>
            <a:schemeClr val="tx2"/>
          </a:solidFill>
          <a:latin typeface="Arial" pitchFamily="34" charset="0"/>
        </a:defRPr>
      </a:lvl8pPr>
      <a:lvl9pPr marL="1679387" algn="l" defTabSz="957776" rtl="0" eaLnBrk="1" fontAlgn="base" hangingPunct="1">
        <a:spcBef>
          <a:spcPct val="0"/>
        </a:spcBef>
        <a:spcAft>
          <a:spcPct val="0"/>
        </a:spcAft>
        <a:defRPr b="1">
          <a:solidFill>
            <a:schemeClr val="tx2"/>
          </a:solidFill>
          <a:latin typeface="Arial" pitchFamily="34" charset="0"/>
        </a:defRPr>
      </a:lvl9pPr>
    </p:titleStyle>
    <p:bodyStyle>
      <a:lvl1pPr marL="314325" indent="-314325" algn="l" defTabSz="957263" rtl="0" eaLnBrk="1" fontAlgn="base" hangingPunct="1">
        <a:lnSpc>
          <a:spcPts val="3125"/>
        </a:lnSpc>
        <a:spcBef>
          <a:spcPct val="0"/>
        </a:spcBef>
        <a:spcAft>
          <a:spcPct val="20000"/>
        </a:spcAft>
        <a:buFont typeface="Arial" charset="0"/>
        <a:buChar char="•"/>
        <a:defRPr sz="2800" b="1">
          <a:solidFill>
            <a:schemeClr val="hlink"/>
          </a:solidFill>
          <a:latin typeface="+mn-lt"/>
          <a:ea typeface="ＭＳ Ｐゴシック" charset="0"/>
          <a:cs typeface="+mn-cs"/>
        </a:defRPr>
      </a:lvl1pPr>
      <a:lvl2pPr marL="276225" indent="-276225" algn="l" defTabSz="957263" rtl="0" eaLnBrk="1" fontAlgn="base" hangingPunct="1">
        <a:lnSpc>
          <a:spcPts val="3125"/>
        </a:lnSpc>
        <a:spcBef>
          <a:spcPct val="0"/>
        </a:spcBef>
        <a:spcAft>
          <a:spcPct val="70000"/>
        </a:spcAft>
        <a:buClr>
          <a:schemeClr val="tx2"/>
        </a:buClr>
        <a:buFont typeface="Arial" charset="0"/>
        <a:buChar char="•"/>
        <a:defRPr sz="2800">
          <a:solidFill>
            <a:schemeClr val="hlink"/>
          </a:solidFill>
          <a:latin typeface="+mn-lt"/>
          <a:ea typeface="Arial" charset="0"/>
          <a:cs typeface="+mn-cs"/>
        </a:defRPr>
      </a:lvl2pPr>
      <a:lvl3pPr marL="1049338" indent="-209550" algn="l" defTabSz="957263" rtl="0" eaLnBrk="1" fontAlgn="base" hangingPunct="1">
        <a:lnSpc>
          <a:spcPts val="2475"/>
        </a:lnSpc>
        <a:spcBef>
          <a:spcPct val="0"/>
        </a:spcBef>
        <a:spcAft>
          <a:spcPct val="40000"/>
        </a:spcAft>
        <a:buFont typeface="Arial" charset="0"/>
        <a:buChar char="•"/>
        <a:defRPr sz="2200" b="1">
          <a:solidFill>
            <a:schemeClr val="hlink"/>
          </a:solidFill>
          <a:latin typeface="+mn-lt"/>
          <a:ea typeface="Arial" charset="0"/>
          <a:cs typeface="+mn-cs"/>
        </a:defRPr>
      </a:lvl3pPr>
      <a:lvl4pPr marL="238125" indent="-238125" algn="l" defTabSz="957263" rtl="0" eaLnBrk="1" fontAlgn="base" hangingPunct="1">
        <a:lnSpc>
          <a:spcPts val="2475"/>
        </a:lnSpc>
        <a:spcBef>
          <a:spcPct val="0"/>
        </a:spcBef>
        <a:spcAft>
          <a:spcPct val="40000"/>
        </a:spcAft>
        <a:buClr>
          <a:schemeClr val="tx2"/>
        </a:buClr>
        <a:buSzPct val="120000"/>
        <a:buFont typeface="Arial" charset="0"/>
        <a:buChar char="•"/>
        <a:defRPr sz="2200">
          <a:solidFill>
            <a:schemeClr val="hlink"/>
          </a:solidFill>
          <a:latin typeface="+mn-lt"/>
          <a:ea typeface="Arial" charset="0"/>
          <a:cs typeface="+mn-cs"/>
        </a:defRPr>
      </a:lvl4pPr>
      <a:lvl5pPr marL="641350" indent="-238125" algn="l" defTabSz="957263" rtl="0" eaLnBrk="1" fontAlgn="base" hangingPunct="1">
        <a:lnSpc>
          <a:spcPts val="2475"/>
        </a:lnSpc>
        <a:spcBef>
          <a:spcPct val="0"/>
        </a:spcBef>
        <a:spcAft>
          <a:spcPct val="40000"/>
        </a:spcAft>
        <a:buFont typeface="Symbol" charset="0"/>
        <a:buChar char="-"/>
        <a:defRPr sz="2200">
          <a:solidFill>
            <a:schemeClr val="hlink"/>
          </a:solidFill>
          <a:latin typeface="+mn-lt"/>
          <a:ea typeface="Arial" charset="0"/>
          <a:cs typeface="+mn-cs"/>
        </a:defRPr>
      </a:lvl5pPr>
      <a:lvl6pPr marL="1062738" indent="-239079" algn="l" defTabSz="957776" rtl="0" eaLnBrk="1" fontAlgn="base" hangingPunct="1">
        <a:lnSpc>
          <a:spcPts val="2479"/>
        </a:lnSpc>
        <a:spcBef>
          <a:spcPct val="0"/>
        </a:spcBef>
        <a:spcAft>
          <a:spcPct val="40000"/>
        </a:spcAft>
        <a:buFont typeface="Symbol" pitchFamily="18" charset="2"/>
        <a:buChar char="-"/>
        <a:defRPr sz="2200">
          <a:solidFill>
            <a:schemeClr val="hlink"/>
          </a:solidFill>
          <a:latin typeface="+mn-lt"/>
          <a:cs typeface="+mn-cs"/>
        </a:defRPr>
      </a:lvl6pPr>
      <a:lvl7pPr marL="1482584" indent="-239079" algn="l" defTabSz="957776" rtl="0" eaLnBrk="1" fontAlgn="base" hangingPunct="1">
        <a:lnSpc>
          <a:spcPts val="2479"/>
        </a:lnSpc>
        <a:spcBef>
          <a:spcPct val="0"/>
        </a:spcBef>
        <a:spcAft>
          <a:spcPct val="40000"/>
        </a:spcAft>
        <a:buFont typeface="Symbol" pitchFamily="18" charset="2"/>
        <a:buChar char="-"/>
        <a:defRPr sz="2200">
          <a:solidFill>
            <a:schemeClr val="hlink"/>
          </a:solidFill>
          <a:latin typeface="+mn-lt"/>
          <a:cs typeface="+mn-cs"/>
        </a:defRPr>
      </a:lvl7pPr>
      <a:lvl8pPr marL="1902431" indent="-239079" algn="l" defTabSz="957776" rtl="0" eaLnBrk="1" fontAlgn="base" hangingPunct="1">
        <a:lnSpc>
          <a:spcPts val="2479"/>
        </a:lnSpc>
        <a:spcBef>
          <a:spcPct val="0"/>
        </a:spcBef>
        <a:spcAft>
          <a:spcPct val="40000"/>
        </a:spcAft>
        <a:buFont typeface="Symbol" pitchFamily="18" charset="2"/>
        <a:buChar char="-"/>
        <a:defRPr sz="2200">
          <a:solidFill>
            <a:schemeClr val="hlink"/>
          </a:solidFill>
          <a:latin typeface="+mn-lt"/>
          <a:cs typeface="+mn-cs"/>
        </a:defRPr>
      </a:lvl8pPr>
      <a:lvl9pPr marL="2322278" indent="-239079" algn="l" defTabSz="957776" rtl="0" eaLnBrk="1" fontAlgn="base" hangingPunct="1">
        <a:lnSpc>
          <a:spcPts val="2479"/>
        </a:lnSpc>
        <a:spcBef>
          <a:spcPct val="0"/>
        </a:spcBef>
        <a:spcAft>
          <a:spcPct val="40000"/>
        </a:spcAft>
        <a:buFont typeface="Symbol" pitchFamily="18" charset="2"/>
        <a:buChar char="-"/>
        <a:defRPr sz="2200">
          <a:solidFill>
            <a:schemeClr val="hlink"/>
          </a:solidFill>
          <a:latin typeface="+mn-lt"/>
          <a:cs typeface="+mn-cs"/>
        </a:defRPr>
      </a:lvl9pPr>
    </p:bodyStyle>
    <p:otherStyle>
      <a:defPPr>
        <a:defRPr lang="en-US"/>
      </a:defPPr>
      <a:lvl1pPr marL="0" algn="l" defTabSz="839694" rtl="0" eaLnBrk="1" latinLnBrk="0" hangingPunct="1">
        <a:defRPr sz="1700" kern="1200">
          <a:solidFill>
            <a:schemeClr val="tx1"/>
          </a:solidFill>
          <a:latin typeface="+mn-lt"/>
          <a:ea typeface="+mn-ea"/>
          <a:cs typeface="+mn-cs"/>
        </a:defRPr>
      </a:lvl1pPr>
      <a:lvl2pPr marL="419847" algn="l" defTabSz="839694" rtl="0" eaLnBrk="1" latinLnBrk="0" hangingPunct="1">
        <a:defRPr sz="1700" kern="1200">
          <a:solidFill>
            <a:schemeClr val="tx1"/>
          </a:solidFill>
          <a:latin typeface="+mn-lt"/>
          <a:ea typeface="+mn-ea"/>
          <a:cs typeface="+mn-cs"/>
        </a:defRPr>
      </a:lvl2pPr>
      <a:lvl3pPr marL="839694" algn="l" defTabSz="839694" rtl="0" eaLnBrk="1" latinLnBrk="0" hangingPunct="1">
        <a:defRPr sz="1700" kern="1200">
          <a:solidFill>
            <a:schemeClr val="tx1"/>
          </a:solidFill>
          <a:latin typeface="+mn-lt"/>
          <a:ea typeface="+mn-ea"/>
          <a:cs typeface="+mn-cs"/>
        </a:defRPr>
      </a:lvl3pPr>
      <a:lvl4pPr marL="1259540" algn="l" defTabSz="839694" rtl="0" eaLnBrk="1" latinLnBrk="0" hangingPunct="1">
        <a:defRPr sz="1700" kern="1200">
          <a:solidFill>
            <a:schemeClr val="tx1"/>
          </a:solidFill>
          <a:latin typeface="+mn-lt"/>
          <a:ea typeface="+mn-ea"/>
          <a:cs typeface="+mn-cs"/>
        </a:defRPr>
      </a:lvl4pPr>
      <a:lvl5pPr marL="1679387" algn="l" defTabSz="839694" rtl="0" eaLnBrk="1" latinLnBrk="0" hangingPunct="1">
        <a:defRPr sz="1700" kern="1200">
          <a:solidFill>
            <a:schemeClr val="tx1"/>
          </a:solidFill>
          <a:latin typeface="+mn-lt"/>
          <a:ea typeface="+mn-ea"/>
          <a:cs typeface="+mn-cs"/>
        </a:defRPr>
      </a:lvl5pPr>
      <a:lvl6pPr marL="2099234" algn="l" defTabSz="839694" rtl="0" eaLnBrk="1" latinLnBrk="0" hangingPunct="1">
        <a:defRPr sz="1700" kern="1200">
          <a:solidFill>
            <a:schemeClr val="tx1"/>
          </a:solidFill>
          <a:latin typeface="+mn-lt"/>
          <a:ea typeface="+mn-ea"/>
          <a:cs typeface="+mn-cs"/>
        </a:defRPr>
      </a:lvl6pPr>
      <a:lvl7pPr marL="2519081" algn="l" defTabSz="839694" rtl="0" eaLnBrk="1" latinLnBrk="0" hangingPunct="1">
        <a:defRPr sz="1700" kern="1200">
          <a:solidFill>
            <a:schemeClr val="tx1"/>
          </a:solidFill>
          <a:latin typeface="+mn-lt"/>
          <a:ea typeface="+mn-ea"/>
          <a:cs typeface="+mn-cs"/>
        </a:defRPr>
      </a:lvl7pPr>
      <a:lvl8pPr marL="2938927" algn="l" defTabSz="839694" rtl="0" eaLnBrk="1" latinLnBrk="0" hangingPunct="1">
        <a:defRPr sz="1700" kern="1200">
          <a:solidFill>
            <a:schemeClr val="tx1"/>
          </a:solidFill>
          <a:latin typeface="+mn-lt"/>
          <a:ea typeface="+mn-ea"/>
          <a:cs typeface="+mn-cs"/>
        </a:defRPr>
      </a:lvl8pPr>
      <a:lvl9pPr marL="3358774" algn="l" defTabSz="839694" rtl="0" eaLnBrk="1" latinLnBrk="0" hangingPunct="1">
        <a:defRPr sz="1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ChangeArrowheads="1"/>
          </p:cNvSpPr>
          <p:nvPr/>
        </p:nvSpPr>
        <p:spPr bwMode="auto">
          <a:xfrm>
            <a:off x="11986848" y="1827214"/>
            <a:ext cx="205153" cy="3590925"/>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83969" tIns="41985" rIns="83969" bIns="41985" anchor="ctr"/>
          <a:lstStyle/>
          <a:p>
            <a:endParaRPr lang="en-GB" sz="1800"/>
          </a:p>
        </p:txBody>
      </p:sp>
      <p:sp>
        <p:nvSpPr>
          <p:cNvPr id="10248" name="Text Box 8"/>
          <p:cNvSpPr txBox="1">
            <a:spLocks noChangeArrowheads="1"/>
          </p:cNvSpPr>
          <p:nvPr/>
        </p:nvSpPr>
        <p:spPr bwMode="auto">
          <a:xfrm>
            <a:off x="408355" y="6592889"/>
            <a:ext cx="1068753" cy="92075"/>
          </a:xfrm>
          <a:prstGeom prst="rect">
            <a:avLst/>
          </a:prstGeom>
          <a:noFill/>
          <a:ln w="9525">
            <a:noFill/>
            <a:miter lim="800000"/>
            <a:headEnd/>
            <a:tailEnd/>
          </a:ln>
          <a:effectLst/>
        </p:spPr>
        <p:txBody>
          <a:bodyPr lIns="0" tIns="0" rIns="0" bIns="0">
            <a:spAutoFit/>
          </a:bodyPr>
          <a:lstStyle>
            <a:lvl1pPr defTabSz="957263" eaLnBrk="0" hangingPunct="0">
              <a:defRPr sz="1900">
                <a:solidFill>
                  <a:schemeClr val="tx1"/>
                </a:solidFill>
                <a:latin typeface="Arial" charset="0"/>
                <a:ea typeface="ＭＳ Ｐゴシック" charset="0"/>
                <a:cs typeface="Arial" charset="0"/>
              </a:defRPr>
            </a:lvl1pPr>
            <a:lvl2pPr marL="37931725" indent="-37474525" defTabSz="957263" eaLnBrk="0" hangingPunct="0">
              <a:defRPr sz="1900">
                <a:solidFill>
                  <a:schemeClr val="tx1"/>
                </a:solidFill>
                <a:latin typeface="Arial" charset="0"/>
                <a:ea typeface="Arial" charset="0"/>
                <a:cs typeface="Arial" charset="0"/>
              </a:defRPr>
            </a:lvl2pPr>
            <a:lvl3pPr eaLnBrk="0" hangingPunct="0">
              <a:defRPr sz="1900">
                <a:solidFill>
                  <a:schemeClr val="tx1"/>
                </a:solidFill>
                <a:latin typeface="Arial" charset="0"/>
                <a:ea typeface="Arial" charset="0"/>
                <a:cs typeface="Arial" charset="0"/>
              </a:defRPr>
            </a:lvl3pPr>
            <a:lvl4pPr eaLnBrk="0" hangingPunct="0">
              <a:defRPr sz="1900">
                <a:solidFill>
                  <a:schemeClr val="tx1"/>
                </a:solidFill>
                <a:latin typeface="Arial" charset="0"/>
                <a:ea typeface="Arial" charset="0"/>
                <a:cs typeface="Arial" charset="0"/>
              </a:defRPr>
            </a:lvl4pPr>
            <a:lvl5pPr eaLnBrk="0" hangingPunct="0">
              <a:defRPr sz="1900">
                <a:solidFill>
                  <a:schemeClr val="tx1"/>
                </a:solidFill>
                <a:latin typeface="Arial" charset="0"/>
                <a:ea typeface="Arial" charset="0"/>
                <a:cs typeface="Arial" charset="0"/>
              </a:defRPr>
            </a:lvl5pPr>
            <a:lvl6pPr marL="457200" eaLnBrk="0" fontAlgn="base" hangingPunct="0">
              <a:spcBef>
                <a:spcPct val="0"/>
              </a:spcBef>
              <a:spcAft>
                <a:spcPct val="0"/>
              </a:spcAft>
              <a:defRPr sz="1900">
                <a:solidFill>
                  <a:schemeClr val="tx1"/>
                </a:solidFill>
                <a:latin typeface="Arial" charset="0"/>
                <a:ea typeface="Arial" charset="0"/>
                <a:cs typeface="Arial" charset="0"/>
              </a:defRPr>
            </a:lvl6pPr>
            <a:lvl7pPr marL="914400" eaLnBrk="0" fontAlgn="base" hangingPunct="0">
              <a:spcBef>
                <a:spcPct val="0"/>
              </a:spcBef>
              <a:spcAft>
                <a:spcPct val="0"/>
              </a:spcAft>
              <a:defRPr sz="1900">
                <a:solidFill>
                  <a:schemeClr val="tx1"/>
                </a:solidFill>
                <a:latin typeface="Arial" charset="0"/>
                <a:ea typeface="Arial" charset="0"/>
                <a:cs typeface="Arial" charset="0"/>
              </a:defRPr>
            </a:lvl7pPr>
            <a:lvl8pPr marL="1371600" eaLnBrk="0" fontAlgn="base" hangingPunct="0">
              <a:spcBef>
                <a:spcPct val="0"/>
              </a:spcBef>
              <a:spcAft>
                <a:spcPct val="0"/>
              </a:spcAft>
              <a:defRPr sz="1900">
                <a:solidFill>
                  <a:schemeClr val="tx1"/>
                </a:solidFill>
                <a:latin typeface="Arial" charset="0"/>
                <a:ea typeface="Arial" charset="0"/>
                <a:cs typeface="Arial" charset="0"/>
              </a:defRPr>
            </a:lvl8pPr>
            <a:lvl9pPr marL="1828800" eaLnBrk="0" fontAlgn="base" hangingPunct="0">
              <a:spcBef>
                <a:spcPct val="0"/>
              </a:spcBef>
              <a:spcAft>
                <a:spcPct val="0"/>
              </a:spcAft>
              <a:defRPr sz="1900">
                <a:solidFill>
                  <a:schemeClr val="tx1"/>
                </a:solidFill>
                <a:latin typeface="Arial" charset="0"/>
                <a:ea typeface="Arial" charset="0"/>
                <a:cs typeface="Arial" charset="0"/>
              </a:defRPr>
            </a:lvl9pPr>
          </a:lstStyle>
          <a:p>
            <a:pPr eaLnBrk="1" hangingPunct="1">
              <a:spcBef>
                <a:spcPct val="50000"/>
              </a:spcBef>
              <a:defRPr/>
            </a:pPr>
            <a:r>
              <a:rPr lang="en-GB" sz="600" smtClean="0"/>
              <a:t>© Fairtrade 2011</a:t>
            </a:r>
          </a:p>
        </p:txBody>
      </p:sp>
      <p:sp>
        <p:nvSpPr>
          <p:cNvPr id="9220" name="Rectangle 9"/>
          <p:cNvSpPr>
            <a:spLocks noChangeArrowheads="1"/>
          </p:cNvSpPr>
          <p:nvPr/>
        </p:nvSpPr>
        <p:spPr bwMode="auto">
          <a:xfrm>
            <a:off x="0" y="1827214"/>
            <a:ext cx="2667001" cy="3590925"/>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83969" tIns="41985" rIns="83969" bIns="41985" anchor="ctr"/>
          <a:lstStyle/>
          <a:p>
            <a:endParaRPr lang="en-GB" sz="1800"/>
          </a:p>
        </p:txBody>
      </p:sp>
      <p:pic>
        <p:nvPicPr>
          <p:cNvPr id="9221" name="Picture 8" descr="FFBM_INT_VERT_RGB_POSnew.png"/>
          <p:cNvPicPr>
            <a:picLocks noChangeAspect="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0857524" y="5710239"/>
            <a:ext cx="926123" cy="898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18844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703" r:id="rId17"/>
    <p:sldLayoutId id="2147483704" r:id="rId18"/>
    <p:sldLayoutId id="2147483705" r:id="rId19"/>
  </p:sldLayoutIdLst>
  <p:hf sldNum="0" hdr="0" dt="0"/>
  <p:txStyles>
    <p:titleStyle>
      <a:lvl1pPr algn="l" defTabSz="957263" rtl="0" eaLnBrk="1" fontAlgn="base" hangingPunct="1">
        <a:lnSpc>
          <a:spcPts val="2475"/>
        </a:lnSpc>
        <a:spcBef>
          <a:spcPct val="0"/>
        </a:spcBef>
        <a:spcAft>
          <a:spcPct val="0"/>
        </a:spcAft>
        <a:defRPr sz="2200" b="1">
          <a:solidFill>
            <a:schemeClr val="tx2"/>
          </a:solidFill>
          <a:latin typeface="+mj-lt"/>
          <a:ea typeface="ＭＳ Ｐゴシック" charset="0"/>
          <a:cs typeface="+mj-cs"/>
        </a:defRPr>
      </a:lvl1pPr>
      <a:lvl2pPr algn="l" defTabSz="957263" rtl="0" eaLnBrk="1" fontAlgn="base" hangingPunct="1">
        <a:lnSpc>
          <a:spcPts val="2475"/>
        </a:lnSpc>
        <a:spcBef>
          <a:spcPct val="0"/>
        </a:spcBef>
        <a:spcAft>
          <a:spcPct val="0"/>
        </a:spcAft>
        <a:defRPr sz="2200" b="1">
          <a:solidFill>
            <a:schemeClr val="tx2"/>
          </a:solidFill>
          <a:latin typeface="Arial" pitchFamily="34" charset="0"/>
          <a:ea typeface="ＭＳ Ｐゴシック" charset="0"/>
          <a:cs typeface="Arial" pitchFamily="34" charset="0"/>
        </a:defRPr>
      </a:lvl2pPr>
      <a:lvl3pPr algn="l" defTabSz="957263" rtl="0" eaLnBrk="1" fontAlgn="base" hangingPunct="1">
        <a:lnSpc>
          <a:spcPts val="2475"/>
        </a:lnSpc>
        <a:spcBef>
          <a:spcPct val="0"/>
        </a:spcBef>
        <a:spcAft>
          <a:spcPct val="0"/>
        </a:spcAft>
        <a:defRPr sz="2200" b="1">
          <a:solidFill>
            <a:schemeClr val="tx2"/>
          </a:solidFill>
          <a:latin typeface="Arial" pitchFamily="34" charset="0"/>
          <a:ea typeface="ＭＳ Ｐゴシック" charset="0"/>
          <a:cs typeface="Arial" pitchFamily="34" charset="0"/>
        </a:defRPr>
      </a:lvl3pPr>
      <a:lvl4pPr algn="l" defTabSz="957263" rtl="0" eaLnBrk="1" fontAlgn="base" hangingPunct="1">
        <a:lnSpc>
          <a:spcPts val="2475"/>
        </a:lnSpc>
        <a:spcBef>
          <a:spcPct val="0"/>
        </a:spcBef>
        <a:spcAft>
          <a:spcPct val="0"/>
        </a:spcAft>
        <a:defRPr sz="2200" b="1">
          <a:solidFill>
            <a:schemeClr val="tx2"/>
          </a:solidFill>
          <a:latin typeface="Arial" pitchFamily="34" charset="0"/>
          <a:ea typeface="ＭＳ Ｐゴシック" charset="0"/>
          <a:cs typeface="Arial" pitchFamily="34" charset="0"/>
        </a:defRPr>
      </a:lvl4pPr>
      <a:lvl5pPr algn="l" defTabSz="957263" rtl="0" eaLnBrk="1" fontAlgn="base" hangingPunct="1">
        <a:lnSpc>
          <a:spcPts val="2475"/>
        </a:lnSpc>
        <a:spcBef>
          <a:spcPct val="0"/>
        </a:spcBef>
        <a:spcAft>
          <a:spcPct val="0"/>
        </a:spcAft>
        <a:defRPr sz="2200" b="1">
          <a:solidFill>
            <a:schemeClr val="tx2"/>
          </a:solidFill>
          <a:latin typeface="Arial" pitchFamily="34" charset="0"/>
          <a:ea typeface="ＭＳ Ｐゴシック" charset="0"/>
          <a:cs typeface="Arial" pitchFamily="34" charset="0"/>
        </a:defRPr>
      </a:lvl5pPr>
      <a:lvl6pPr marL="419847" algn="l" defTabSz="957776" rtl="0" eaLnBrk="1" fontAlgn="base" hangingPunct="1">
        <a:lnSpc>
          <a:spcPts val="2479"/>
        </a:lnSpc>
        <a:spcBef>
          <a:spcPct val="0"/>
        </a:spcBef>
        <a:spcAft>
          <a:spcPct val="0"/>
        </a:spcAft>
        <a:defRPr sz="2200" b="1">
          <a:solidFill>
            <a:schemeClr val="tx2"/>
          </a:solidFill>
          <a:latin typeface="Arial" pitchFamily="34" charset="0"/>
          <a:cs typeface="Arial" pitchFamily="34" charset="0"/>
        </a:defRPr>
      </a:lvl6pPr>
      <a:lvl7pPr marL="839694" algn="l" defTabSz="957776" rtl="0" eaLnBrk="1" fontAlgn="base" hangingPunct="1">
        <a:lnSpc>
          <a:spcPts val="2479"/>
        </a:lnSpc>
        <a:spcBef>
          <a:spcPct val="0"/>
        </a:spcBef>
        <a:spcAft>
          <a:spcPct val="0"/>
        </a:spcAft>
        <a:defRPr sz="2200" b="1">
          <a:solidFill>
            <a:schemeClr val="tx2"/>
          </a:solidFill>
          <a:latin typeface="Arial" pitchFamily="34" charset="0"/>
          <a:cs typeface="Arial" pitchFamily="34" charset="0"/>
        </a:defRPr>
      </a:lvl7pPr>
      <a:lvl8pPr marL="1259540" algn="l" defTabSz="957776" rtl="0" eaLnBrk="1" fontAlgn="base" hangingPunct="1">
        <a:lnSpc>
          <a:spcPts val="2479"/>
        </a:lnSpc>
        <a:spcBef>
          <a:spcPct val="0"/>
        </a:spcBef>
        <a:spcAft>
          <a:spcPct val="0"/>
        </a:spcAft>
        <a:defRPr sz="2200" b="1">
          <a:solidFill>
            <a:schemeClr val="tx2"/>
          </a:solidFill>
          <a:latin typeface="Arial" pitchFamily="34" charset="0"/>
          <a:cs typeface="Arial" pitchFamily="34" charset="0"/>
        </a:defRPr>
      </a:lvl8pPr>
      <a:lvl9pPr marL="1679387" algn="l" defTabSz="957776" rtl="0" eaLnBrk="1" fontAlgn="base" hangingPunct="1">
        <a:lnSpc>
          <a:spcPts val="2479"/>
        </a:lnSpc>
        <a:spcBef>
          <a:spcPct val="0"/>
        </a:spcBef>
        <a:spcAft>
          <a:spcPct val="0"/>
        </a:spcAft>
        <a:defRPr sz="2200" b="1">
          <a:solidFill>
            <a:schemeClr val="tx2"/>
          </a:solidFill>
          <a:latin typeface="Arial" pitchFamily="34" charset="0"/>
          <a:cs typeface="Arial" pitchFamily="34" charset="0"/>
        </a:defRPr>
      </a:lvl9pPr>
    </p:titleStyle>
    <p:bodyStyle>
      <a:lvl1pPr marL="374650" indent="-374650" algn="l" defTabSz="957263" rtl="0" eaLnBrk="1" fontAlgn="base" hangingPunct="1">
        <a:lnSpc>
          <a:spcPts val="2475"/>
        </a:lnSpc>
        <a:spcBef>
          <a:spcPct val="0"/>
        </a:spcBef>
        <a:spcAft>
          <a:spcPct val="10000"/>
        </a:spcAft>
        <a:buFont typeface="Calibri" charset="0"/>
        <a:buAutoNum type="arabicPeriod"/>
        <a:defRPr sz="2200" b="1">
          <a:solidFill>
            <a:schemeClr val="hlink"/>
          </a:solidFill>
          <a:latin typeface="+mn-lt"/>
          <a:ea typeface="ＭＳ Ｐゴシック" charset="0"/>
          <a:cs typeface="+mn-cs"/>
        </a:defRPr>
      </a:lvl1pPr>
      <a:lvl2pPr marL="276225" indent="-276225" algn="l" defTabSz="957263" rtl="0" eaLnBrk="1" fontAlgn="base" hangingPunct="1">
        <a:lnSpc>
          <a:spcPts val="2475"/>
        </a:lnSpc>
        <a:spcBef>
          <a:spcPct val="0"/>
        </a:spcBef>
        <a:spcAft>
          <a:spcPct val="70000"/>
        </a:spcAft>
        <a:buClr>
          <a:schemeClr val="tx2"/>
        </a:buClr>
        <a:buFont typeface="Arial" charset="0"/>
        <a:buChar char="•"/>
        <a:defRPr sz="2200">
          <a:solidFill>
            <a:schemeClr val="hlink"/>
          </a:solidFill>
          <a:latin typeface="+mn-lt"/>
          <a:ea typeface="Arial" charset="0"/>
          <a:cs typeface="+mn-cs"/>
        </a:defRPr>
      </a:lvl2pPr>
      <a:lvl3pPr marL="1049338" indent="-209550" algn="l" defTabSz="957263" rtl="0" eaLnBrk="1" fontAlgn="base" hangingPunct="1">
        <a:spcBef>
          <a:spcPct val="20000"/>
        </a:spcBef>
        <a:spcAft>
          <a:spcPct val="0"/>
        </a:spcAft>
        <a:buFont typeface="Arial" charset="0"/>
        <a:buChar char="•"/>
        <a:defRPr sz="2200" b="1">
          <a:solidFill>
            <a:schemeClr val="hlink"/>
          </a:solidFill>
          <a:latin typeface="+mn-lt"/>
          <a:ea typeface="Arial" charset="0"/>
          <a:cs typeface="+mn-cs"/>
        </a:defRPr>
      </a:lvl3pPr>
      <a:lvl4pPr marL="238125" indent="-238125" algn="l" defTabSz="957263" rtl="0" eaLnBrk="1" fontAlgn="base" hangingPunct="1">
        <a:spcBef>
          <a:spcPct val="20000"/>
        </a:spcBef>
        <a:spcAft>
          <a:spcPct val="0"/>
        </a:spcAft>
        <a:buClr>
          <a:schemeClr val="tx2"/>
        </a:buClr>
        <a:buFont typeface="Arial" charset="0"/>
        <a:buChar char="•"/>
        <a:defRPr sz="2200">
          <a:solidFill>
            <a:schemeClr val="hlink"/>
          </a:solidFill>
          <a:latin typeface="+mn-lt"/>
          <a:ea typeface="Arial" charset="0"/>
          <a:cs typeface="+mn-cs"/>
        </a:defRPr>
      </a:lvl4pPr>
      <a:lvl5pPr marL="515938" indent="-239713" algn="l" defTabSz="957263" rtl="0" eaLnBrk="1" fontAlgn="base" hangingPunct="1">
        <a:spcBef>
          <a:spcPct val="20000"/>
        </a:spcBef>
        <a:spcAft>
          <a:spcPct val="0"/>
        </a:spcAft>
        <a:buFont typeface="Arial" charset="0"/>
        <a:buChar char="–"/>
        <a:defRPr sz="2200">
          <a:solidFill>
            <a:schemeClr val="hlink"/>
          </a:solidFill>
          <a:latin typeface="+mn-lt"/>
          <a:ea typeface="Arial" charset="0"/>
          <a:cs typeface="+mn-cs"/>
        </a:defRPr>
      </a:lvl5pPr>
      <a:lvl6pPr marL="937367" indent="-240538" algn="l" defTabSz="957776" rtl="0" eaLnBrk="1" fontAlgn="base" hangingPunct="1">
        <a:spcBef>
          <a:spcPct val="20000"/>
        </a:spcBef>
        <a:spcAft>
          <a:spcPct val="0"/>
        </a:spcAft>
        <a:buFont typeface="Arial" pitchFamily="34" charset="0"/>
        <a:buChar char="–"/>
        <a:defRPr sz="2200">
          <a:solidFill>
            <a:schemeClr val="hlink"/>
          </a:solidFill>
          <a:latin typeface="+mn-lt"/>
          <a:cs typeface="+mn-cs"/>
        </a:defRPr>
      </a:lvl6pPr>
      <a:lvl7pPr marL="1357213" indent="-240538" algn="l" defTabSz="957776" rtl="0" eaLnBrk="1" fontAlgn="base" hangingPunct="1">
        <a:spcBef>
          <a:spcPct val="20000"/>
        </a:spcBef>
        <a:spcAft>
          <a:spcPct val="0"/>
        </a:spcAft>
        <a:buFont typeface="Arial" pitchFamily="34" charset="0"/>
        <a:buChar char="–"/>
        <a:defRPr sz="2200">
          <a:solidFill>
            <a:schemeClr val="hlink"/>
          </a:solidFill>
          <a:latin typeface="+mn-lt"/>
          <a:cs typeface="+mn-cs"/>
        </a:defRPr>
      </a:lvl7pPr>
      <a:lvl8pPr marL="1777060" indent="-240538" algn="l" defTabSz="957776" rtl="0" eaLnBrk="1" fontAlgn="base" hangingPunct="1">
        <a:spcBef>
          <a:spcPct val="20000"/>
        </a:spcBef>
        <a:spcAft>
          <a:spcPct val="0"/>
        </a:spcAft>
        <a:buFont typeface="Arial" pitchFamily="34" charset="0"/>
        <a:buChar char="–"/>
        <a:defRPr sz="2200">
          <a:solidFill>
            <a:schemeClr val="hlink"/>
          </a:solidFill>
          <a:latin typeface="+mn-lt"/>
          <a:cs typeface="+mn-cs"/>
        </a:defRPr>
      </a:lvl8pPr>
      <a:lvl9pPr marL="2196907" indent="-240538" algn="l" defTabSz="957776" rtl="0" eaLnBrk="1" fontAlgn="base" hangingPunct="1">
        <a:spcBef>
          <a:spcPct val="20000"/>
        </a:spcBef>
        <a:spcAft>
          <a:spcPct val="0"/>
        </a:spcAft>
        <a:buFont typeface="Arial" pitchFamily="34" charset="0"/>
        <a:buChar char="–"/>
        <a:defRPr sz="2200">
          <a:solidFill>
            <a:schemeClr val="hlink"/>
          </a:solidFill>
          <a:latin typeface="+mn-lt"/>
          <a:cs typeface="+mn-cs"/>
        </a:defRPr>
      </a:lvl9pPr>
    </p:bodyStyle>
    <p:otherStyle>
      <a:defPPr>
        <a:defRPr lang="en-US"/>
      </a:defPPr>
      <a:lvl1pPr marL="0" algn="l" defTabSz="839694" rtl="0" eaLnBrk="1" latinLnBrk="0" hangingPunct="1">
        <a:defRPr sz="1700" kern="1200">
          <a:solidFill>
            <a:schemeClr val="tx1"/>
          </a:solidFill>
          <a:latin typeface="+mn-lt"/>
          <a:ea typeface="+mn-ea"/>
          <a:cs typeface="+mn-cs"/>
        </a:defRPr>
      </a:lvl1pPr>
      <a:lvl2pPr marL="419847" algn="l" defTabSz="839694" rtl="0" eaLnBrk="1" latinLnBrk="0" hangingPunct="1">
        <a:defRPr sz="1700" kern="1200">
          <a:solidFill>
            <a:schemeClr val="tx1"/>
          </a:solidFill>
          <a:latin typeface="+mn-lt"/>
          <a:ea typeface="+mn-ea"/>
          <a:cs typeface="+mn-cs"/>
        </a:defRPr>
      </a:lvl2pPr>
      <a:lvl3pPr marL="839694" algn="l" defTabSz="839694" rtl="0" eaLnBrk="1" latinLnBrk="0" hangingPunct="1">
        <a:defRPr sz="1700" kern="1200">
          <a:solidFill>
            <a:schemeClr val="tx1"/>
          </a:solidFill>
          <a:latin typeface="+mn-lt"/>
          <a:ea typeface="+mn-ea"/>
          <a:cs typeface="+mn-cs"/>
        </a:defRPr>
      </a:lvl3pPr>
      <a:lvl4pPr marL="1259540" algn="l" defTabSz="839694" rtl="0" eaLnBrk="1" latinLnBrk="0" hangingPunct="1">
        <a:defRPr sz="1700" kern="1200">
          <a:solidFill>
            <a:schemeClr val="tx1"/>
          </a:solidFill>
          <a:latin typeface="+mn-lt"/>
          <a:ea typeface="+mn-ea"/>
          <a:cs typeface="+mn-cs"/>
        </a:defRPr>
      </a:lvl4pPr>
      <a:lvl5pPr marL="1679387" algn="l" defTabSz="839694" rtl="0" eaLnBrk="1" latinLnBrk="0" hangingPunct="1">
        <a:defRPr sz="1700" kern="1200">
          <a:solidFill>
            <a:schemeClr val="tx1"/>
          </a:solidFill>
          <a:latin typeface="+mn-lt"/>
          <a:ea typeface="+mn-ea"/>
          <a:cs typeface="+mn-cs"/>
        </a:defRPr>
      </a:lvl5pPr>
      <a:lvl6pPr marL="2099234" algn="l" defTabSz="839694" rtl="0" eaLnBrk="1" latinLnBrk="0" hangingPunct="1">
        <a:defRPr sz="1700" kern="1200">
          <a:solidFill>
            <a:schemeClr val="tx1"/>
          </a:solidFill>
          <a:latin typeface="+mn-lt"/>
          <a:ea typeface="+mn-ea"/>
          <a:cs typeface="+mn-cs"/>
        </a:defRPr>
      </a:lvl6pPr>
      <a:lvl7pPr marL="2519081" algn="l" defTabSz="839694" rtl="0" eaLnBrk="1" latinLnBrk="0" hangingPunct="1">
        <a:defRPr sz="1700" kern="1200">
          <a:solidFill>
            <a:schemeClr val="tx1"/>
          </a:solidFill>
          <a:latin typeface="+mn-lt"/>
          <a:ea typeface="+mn-ea"/>
          <a:cs typeface="+mn-cs"/>
        </a:defRPr>
      </a:lvl7pPr>
      <a:lvl8pPr marL="2938927" algn="l" defTabSz="839694" rtl="0" eaLnBrk="1" latinLnBrk="0" hangingPunct="1">
        <a:defRPr sz="1700" kern="1200">
          <a:solidFill>
            <a:schemeClr val="tx1"/>
          </a:solidFill>
          <a:latin typeface="+mn-lt"/>
          <a:ea typeface="+mn-ea"/>
          <a:cs typeface="+mn-cs"/>
        </a:defRPr>
      </a:lvl8pPr>
      <a:lvl9pPr marL="3358774" algn="l" defTabSz="839694" rtl="0" eaLnBrk="1" latinLnBrk="0" hangingPunct="1">
        <a:defRPr sz="1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
          <p:cNvSpPr>
            <a:spLocks noChangeArrowheads="1"/>
          </p:cNvSpPr>
          <p:nvPr/>
        </p:nvSpPr>
        <p:spPr bwMode="auto">
          <a:xfrm>
            <a:off x="11986848" y="1827214"/>
            <a:ext cx="205153" cy="3590925"/>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83969" tIns="41985" rIns="83969" bIns="41985" anchor="ctr"/>
          <a:lstStyle/>
          <a:p>
            <a:endParaRPr lang="en-GB" sz="1800"/>
          </a:p>
        </p:txBody>
      </p:sp>
      <p:sp>
        <p:nvSpPr>
          <p:cNvPr id="1033" name="Text Box 9"/>
          <p:cNvSpPr txBox="1">
            <a:spLocks noChangeArrowheads="1"/>
          </p:cNvSpPr>
          <p:nvPr/>
        </p:nvSpPr>
        <p:spPr bwMode="auto">
          <a:xfrm>
            <a:off x="408355" y="6592889"/>
            <a:ext cx="1068753" cy="92075"/>
          </a:xfrm>
          <a:prstGeom prst="rect">
            <a:avLst/>
          </a:prstGeom>
          <a:noFill/>
          <a:ln w="9525">
            <a:noFill/>
            <a:miter lim="800000"/>
            <a:headEnd/>
            <a:tailEnd/>
          </a:ln>
          <a:effectLst/>
        </p:spPr>
        <p:txBody>
          <a:bodyPr lIns="0" tIns="0" rIns="0" bIns="0">
            <a:spAutoFit/>
          </a:bodyPr>
          <a:lstStyle>
            <a:lvl1pPr defTabSz="957263" eaLnBrk="0" hangingPunct="0">
              <a:defRPr sz="1900">
                <a:solidFill>
                  <a:schemeClr val="tx1"/>
                </a:solidFill>
                <a:latin typeface="Arial" charset="0"/>
                <a:ea typeface="ＭＳ Ｐゴシック" charset="0"/>
                <a:cs typeface="Arial" charset="0"/>
              </a:defRPr>
            </a:lvl1pPr>
            <a:lvl2pPr marL="37931725" indent="-37474525" defTabSz="957263" eaLnBrk="0" hangingPunct="0">
              <a:defRPr sz="1900">
                <a:solidFill>
                  <a:schemeClr val="tx1"/>
                </a:solidFill>
                <a:latin typeface="Arial" charset="0"/>
                <a:ea typeface="Arial" charset="0"/>
                <a:cs typeface="Arial" charset="0"/>
              </a:defRPr>
            </a:lvl2pPr>
            <a:lvl3pPr eaLnBrk="0" hangingPunct="0">
              <a:defRPr sz="1900">
                <a:solidFill>
                  <a:schemeClr val="tx1"/>
                </a:solidFill>
                <a:latin typeface="Arial" charset="0"/>
                <a:ea typeface="Arial" charset="0"/>
                <a:cs typeface="Arial" charset="0"/>
              </a:defRPr>
            </a:lvl3pPr>
            <a:lvl4pPr eaLnBrk="0" hangingPunct="0">
              <a:defRPr sz="1900">
                <a:solidFill>
                  <a:schemeClr val="tx1"/>
                </a:solidFill>
                <a:latin typeface="Arial" charset="0"/>
                <a:ea typeface="Arial" charset="0"/>
                <a:cs typeface="Arial" charset="0"/>
              </a:defRPr>
            </a:lvl4pPr>
            <a:lvl5pPr eaLnBrk="0" hangingPunct="0">
              <a:defRPr sz="1900">
                <a:solidFill>
                  <a:schemeClr val="tx1"/>
                </a:solidFill>
                <a:latin typeface="Arial" charset="0"/>
                <a:ea typeface="Arial" charset="0"/>
                <a:cs typeface="Arial" charset="0"/>
              </a:defRPr>
            </a:lvl5pPr>
            <a:lvl6pPr marL="457200" eaLnBrk="0" fontAlgn="base" hangingPunct="0">
              <a:spcBef>
                <a:spcPct val="0"/>
              </a:spcBef>
              <a:spcAft>
                <a:spcPct val="0"/>
              </a:spcAft>
              <a:defRPr sz="1900">
                <a:solidFill>
                  <a:schemeClr val="tx1"/>
                </a:solidFill>
                <a:latin typeface="Arial" charset="0"/>
                <a:ea typeface="Arial" charset="0"/>
                <a:cs typeface="Arial" charset="0"/>
              </a:defRPr>
            </a:lvl6pPr>
            <a:lvl7pPr marL="914400" eaLnBrk="0" fontAlgn="base" hangingPunct="0">
              <a:spcBef>
                <a:spcPct val="0"/>
              </a:spcBef>
              <a:spcAft>
                <a:spcPct val="0"/>
              </a:spcAft>
              <a:defRPr sz="1900">
                <a:solidFill>
                  <a:schemeClr val="tx1"/>
                </a:solidFill>
                <a:latin typeface="Arial" charset="0"/>
                <a:ea typeface="Arial" charset="0"/>
                <a:cs typeface="Arial" charset="0"/>
              </a:defRPr>
            </a:lvl7pPr>
            <a:lvl8pPr marL="1371600" eaLnBrk="0" fontAlgn="base" hangingPunct="0">
              <a:spcBef>
                <a:spcPct val="0"/>
              </a:spcBef>
              <a:spcAft>
                <a:spcPct val="0"/>
              </a:spcAft>
              <a:defRPr sz="1900">
                <a:solidFill>
                  <a:schemeClr val="tx1"/>
                </a:solidFill>
                <a:latin typeface="Arial" charset="0"/>
                <a:ea typeface="Arial" charset="0"/>
                <a:cs typeface="Arial" charset="0"/>
              </a:defRPr>
            </a:lvl8pPr>
            <a:lvl9pPr marL="1828800" eaLnBrk="0" fontAlgn="base" hangingPunct="0">
              <a:spcBef>
                <a:spcPct val="0"/>
              </a:spcBef>
              <a:spcAft>
                <a:spcPct val="0"/>
              </a:spcAft>
              <a:defRPr sz="1900">
                <a:solidFill>
                  <a:schemeClr val="tx1"/>
                </a:solidFill>
                <a:latin typeface="Arial" charset="0"/>
                <a:ea typeface="Arial" charset="0"/>
                <a:cs typeface="Arial" charset="0"/>
              </a:defRPr>
            </a:lvl9pPr>
          </a:lstStyle>
          <a:p>
            <a:pPr eaLnBrk="1" hangingPunct="1">
              <a:spcBef>
                <a:spcPct val="50000"/>
              </a:spcBef>
              <a:defRPr/>
            </a:pPr>
            <a:r>
              <a:rPr lang="en-GB" sz="600" smtClean="0"/>
              <a:t>© Fairtrade 2011</a:t>
            </a:r>
          </a:p>
        </p:txBody>
      </p:sp>
      <p:pic>
        <p:nvPicPr>
          <p:cNvPr id="1028" name="Picture 7" descr="FFBM_INT_VERT_RGB_POSnew.pn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857524" y="5710239"/>
            <a:ext cx="926123" cy="898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3226528"/>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Lst>
  <p:txStyles>
    <p:titleStyle>
      <a:lvl1pPr algn="l" defTabSz="957263" rtl="0" eaLnBrk="1" fontAlgn="base" hangingPunct="1">
        <a:spcBef>
          <a:spcPct val="0"/>
        </a:spcBef>
        <a:spcAft>
          <a:spcPct val="0"/>
        </a:spcAft>
        <a:defRPr sz="4400" b="1">
          <a:solidFill>
            <a:schemeClr val="tx2"/>
          </a:solidFill>
          <a:latin typeface="+mj-lt"/>
          <a:ea typeface="ＭＳ Ｐゴシック" charset="0"/>
          <a:cs typeface="ＭＳ Ｐゴシック" charset="0"/>
        </a:defRPr>
      </a:lvl1pPr>
      <a:lvl2pPr algn="l" defTabSz="957263" rtl="0" eaLnBrk="1" fontAlgn="base" hangingPunct="1">
        <a:spcBef>
          <a:spcPct val="0"/>
        </a:spcBef>
        <a:spcAft>
          <a:spcPct val="0"/>
        </a:spcAft>
        <a:defRPr sz="4400" b="1">
          <a:solidFill>
            <a:schemeClr val="tx2"/>
          </a:solidFill>
          <a:latin typeface="Arial" pitchFamily="34" charset="0"/>
          <a:ea typeface="ＭＳ Ｐゴシック" charset="0"/>
          <a:cs typeface="ＭＳ Ｐゴシック" charset="0"/>
        </a:defRPr>
      </a:lvl2pPr>
      <a:lvl3pPr algn="l" defTabSz="957263" rtl="0" eaLnBrk="1" fontAlgn="base" hangingPunct="1">
        <a:spcBef>
          <a:spcPct val="0"/>
        </a:spcBef>
        <a:spcAft>
          <a:spcPct val="0"/>
        </a:spcAft>
        <a:defRPr sz="4400" b="1">
          <a:solidFill>
            <a:schemeClr val="tx2"/>
          </a:solidFill>
          <a:latin typeface="Arial" pitchFamily="34" charset="0"/>
          <a:ea typeface="ＭＳ Ｐゴシック" charset="0"/>
          <a:cs typeface="ＭＳ Ｐゴシック" charset="0"/>
        </a:defRPr>
      </a:lvl3pPr>
      <a:lvl4pPr algn="l" defTabSz="957263" rtl="0" eaLnBrk="1" fontAlgn="base" hangingPunct="1">
        <a:spcBef>
          <a:spcPct val="0"/>
        </a:spcBef>
        <a:spcAft>
          <a:spcPct val="0"/>
        </a:spcAft>
        <a:defRPr sz="4400" b="1">
          <a:solidFill>
            <a:schemeClr val="tx2"/>
          </a:solidFill>
          <a:latin typeface="Arial" pitchFamily="34" charset="0"/>
          <a:ea typeface="ＭＳ Ｐゴシック" charset="0"/>
          <a:cs typeface="ＭＳ Ｐゴシック" charset="0"/>
        </a:defRPr>
      </a:lvl4pPr>
      <a:lvl5pPr algn="l" defTabSz="957263" rtl="0" eaLnBrk="1" fontAlgn="base" hangingPunct="1">
        <a:spcBef>
          <a:spcPct val="0"/>
        </a:spcBef>
        <a:spcAft>
          <a:spcPct val="0"/>
        </a:spcAft>
        <a:defRPr sz="4400" b="1">
          <a:solidFill>
            <a:schemeClr val="tx2"/>
          </a:solidFill>
          <a:latin typeface="Arial" pitchFamily="34" charset="0"/>
          <a:ea typeface="ＭＳ Ｐゴシック" charset="0"/>
          <a:cs typeface="ＭＳ Ｐゴシック" charset="0"/>
        </a:defRPr>
      </a:lvl5pPr>
      <a:lvl6pPr marL="419847" algn="l" defTabSz="957776" rtl="0" eaLnBrk="1" fontAlgn="base" hangingPunct="1">
        <a:spcBef>
          <a:spcPct val="0"/>
        </a:spcBef>
        <a:spcAft>
          <a:spcPct val="0"/>
        </a:spcAft>
        <a:defRPr b="1">
          <a:solidFill>
            <a:schemeClr val="tx2"/>
          </a:solidFill>
          <a:latin typeface="Arial" pitchFamily="34" charset="0"/>
        </a:defRPr>
      </a:lvl6pPr>
      <a:lvl7pPr marL="839694" algn="l" defTabSz="957776" rtl="0" eaLnBrk="1" fontAlgn="base" hangingPunct="1">
        <a:spcBef>
          <a:spcPct val="0"/>
        </a:spcBef>
        <a:spcAft>
          <a:spcPct val="0"/>
        </a:spcAft>
        <a:defRPr b="1">
          <a:solidFill>
            <a:schemeClr val="tx2"/>
          </a:solidFill>
          <a:latin typeface="Arial" pitchFamily="34" charset="0"/>
        </a:defRPr>
      </a:lvl7pPr>
      <a:lvl8pPr marL="1259540" algn="l" defTabSz="957776" rtl="0" eaLnBrk="1" fontAlgn="base" hangingPunct="1">
        <a:spcBef>
          <a:spcPct val="0"/>
        </a:spcBef>
        <a:spcAft>
          <a:spcPct val="0"/>
        </a:spcAft>
        <a:defRPr b="1">
          <a:solidFill>
            <a:schemeClr val="tx2"/>
          </a:solidFill>
          <a:latin typeface="Arial" pitchFamily="34" charset="0"/>
        </a:defRPr>
      </a:lvl8pPr>
      <a:lvl9pPr marL="1679387" algn="l" defTabSz="957776" rtl="0" eaLnBrk="1" fontAlgn="base" hangingPunct="1">
        <a:spcBef>
          <a:spcPct val="0"/>
        </a:spcBef>
        <a:spcAft>
          <a:spcPct val="0"/>
        </a:spcAft>
        <a:defRPr b="1">
          <a:solidFill>
            <a:schemeClr val="tx2"/>
          </a:solidFill>
          <a:latin typeface="Arial" pitchFamily="34" charset="0"/>
        </a:defRPr>
      </a:lvl9pPr>
    </p:titleStyle>
    <p:bodyStyle>
      <a:lvl1pPr marL="314325" indent="-314325" algn="l" defTabSz="957263" rtl="0" eaLnBrk="1" fontAlgn="base" hangingPunct="1">
        <a:lnSpc>
          <a:spcPts val="3125"/>
        </a:lnSpc>
        <a:spcBef>
          <a:spcPct val="0"/>
        </a:spcBef>
        <a:spcAft>
          <a:spcPct val="20000"/>
        </a:spcAft>
        <a:buFont typeface="Arial" charset="0"/>
        <a:buChar char="•"/>
        <a:defRPr sz="2800" b="1">
          <a:solidFill>
            <a:schemeClr val="hlink"/>
          </a:solidFill>
          <a:latin typeface="+mn-lt"/>
          <a:ea typeface="ＭＳ Ｐゴシック" charset="0"/>
          <a:cs typeface="+mn-cs"/>
        </a:defRPr>
      </a:lvl1pPr>
      <a:lvl2pPr marL="276225" indent="-276225" algn="l" defTabSz="957263" rtl="0" eaLnBrk="1" fontAlgn="base" hangingPunct="1">
        <a:lnSpc>
          <a:spcPts val="3125"/>
        </a:lnSpc>
        <a:spcBef>
          <a:spcPct val="0"/>
        </a:spcBef>
        <a:spcAft>
          <a:spcPct val="70000"/>
        </a:spcAft>
        <a:buClr>
          <a:schemeClr val="tx2"/>
        </a:buClr>
        <a:buFont typeface="Arial" charset="0"/>
        <a:buChar char="•"/>
        <a:defRPr sz="2800">
          <a:solidFill>
            <a:schemeClr val="hlink"/>
          </a:solidFill>
          <a:latin typeface="+mn-lt"/>
          <a:ea typeface="Arial" charset="0"/>
          <a:cs typeface="+mn-cs"/>
        </a:defRPr>
      </a:lvl2pPr>
      <a:lvl3pPr marL="1049338" indent="-209550" algn="l" defTabSz="957263" rtl="0" eaLnBrk="1" fontAlgn="base" hangingPunct="1">
        <a:lnSpc>
          <a:spcPts val="2475"/>
        </a:lnSpc>
        <a:spcBef>
          <a:spcPct val="0"/>
        </a:spcBef>
        <a:spcAft>
          <a:spcPct val="40000"/>
        </a:spcAft>
        <a:buFont typeface="Arial" charset="0"/>
        <a:buChar char="•"/>
        <a:defRPr sz="2200" b="1">
          <a:solidFill>
            <a:schemeClr val="hlink"/>
          </a:solidFill>
          <a:latin typeface="+mn-lt"/>
          <a:ea typeface="Arial" charset="0"/>
          <a:cs typeface="+mn-cs"/>
        </a:defRPr>
      </a:lvl3pPr>
      <a:lvl4pPr marL="238125" indent="-238125" algn="l" defTabSz="957263" rtl="0" eaLnBrk="1" fontAlgn="base" hangingPunct="1">
        <a:lnSpc>
          <a:spcPts val="2475"/>
        </a:lnSpc>
        <a:spcBef>
          <a:spcPct val="0"/>
        </a:spcBef>
        <a:spcAft>
          <a:spcPct val="40000"/>
        </a:spcAft>
        <a:buClr>
          <a:schemeClr val="tx2"/>
        </a:buClr>
        <a:buSzPct val="120000"/>
        <a:buFont typeface="Arial" charset="0"/>
        <a:buChar char="•"/>
        <a:defRPr sz="2200">
          <a:solidFill>
            <a:schemeClr val="hlink"/>
          </a:solidFill>
          <a:latin typeface="+mn-lt"/>
          <a:ea typeface="Arial" charset="0"/>
          <a:cs typeface="+mn-cs"/>
        </a:defRPr>
      </a:lvl4pPr>
      <a:lvl5pPr marL="641350" indent="-238125" algn="l" defTabSz="957263" rtl="0" eaLnBrk="1" fontAlgn="base" hangingPunct="1">
        <a:lnSpc>
          <a:spcPts val="2475"/>
        </a:lnSpc>
        <a:spcBef>
          <a:spcPct val="0"/>
        </a:spcBef>
        <a:spcAft>
          <a:spcPct val="40000"/>
        </a:spcAft>
        <a:buFont typeface="Symbol" charset="0"/>
        <a:buChar char="-"/>
        <a:defRPr sz="2200">
          <a:solidFill>
            <a:schemeClr val="hlink"/>
          </a:solidFill>
          <a:latin typeface="+mn-lt"/>
          <a:ea typeface="Arial" charset="0"/>
          <a:cs typeface="+mn-cs"/>
        </a:defRPr>
      </a:lvl5pPr>
      <a:lvl6pPr marL="1062738" indent="-239079" algn="l" defTabSz="957776" rtl="0" eaLnBrk="1" fontAlgn="base" hangingPunct="1">
        <a:lnSpc>
          <a:spcPts val="2479"/>
        </a:lnSpc>
        <a:spcBef>
          <a:spcPct val="0"/>
        </a:spcBef>
        <a:spcAft>
          <a:spcPct val="40000"/>
        </a:spcAft>
        <a:buFont typeface="Symbol" pitchFamily="18" charset="2"/>
        <a:buChar char="-"/>
        <a:defRPr sz="2200">
          <a:solidFill>
            <a:schemeClr val="hlink"/>
          </a:solidFill>
          <a:latin typeface="+mn-lt"/>
          <a:cs typeface="+mn-cs"/>
        </a:defRPr>
      </a:lvl6pPr>
      <a:lvl7pPr marL="1482584" indent="-239079" algn="l" defTabSz="957776" rtl="0" eaLnBrk="1" fontAlgn="base" hangingPunct="1">
        <a:lnSpc>
          <a:spcPts val="2479"/>
        </a:lnSpc>
        <a:spcBef>
          <a:spcPct val="0"/>
        </a:spcBef>
        <a:spcAft>
          <a:spcPct val="40000"/>
        </a:spcAft>
        <a:buFont typeface="Symbol" pitchFamily="18" charset="2"/>
        <a:buChar char="-"/>
        <a:defRPr sz="2200">
          <a:solidFill>
            <a:schemeClr val="hlink"/>
          </a:solidFill>
          <a:latin typeface="+mn-lt"/>
          <a:cs typeface="+mn-cs"/>
        </a:defRPr>
      </a:lvl7pPr>
      <a:lvl8pPr marL="1902431" indent="-239079" algn="l" defTabSz="957776" rtl="0" eaLnBrk="1" fontAlgn="base" hangingPunct="1">
        <a:lnSpc>
          <a:spcPts val="2479"/>
        </a:lnSpc>
        <a:spcBef>
          <a:spcPct val="0"/>
        </a:spcBef>
        <a:spcAft>
          <a:spcPct val="40000"/>
        </a:spcAft>
        <a:buFont typeface="Symbol" pitchFamily="18" charset="2"/>
        <a:buChar char="-"/>
        <a:defRPr sz="2200">
          <a:solidFill>
            <a:schemeClr val="hlink"/>
          </a:solidFill>
          <a:latin typeface="+mn-lt"/>
          <a:cs typeface="+mn-cs"/>
        </a:defRPr>
      </a:lvl8pPr>
      <a:lvl9pPr marL="2322278" indent="-239079" algn="l" defTabSz="957776" rtl="0" eaLnBrk="1" fontAlgn="base" hangingPunct="1">
        <a:lnSpc>
          <a:spcPts val="2479"/>
        </a:lnSpc>
        <a:spcBef>
          <a:spcPct val="0"/>
        </a:spcBef>
        <a:spcAft>
          <a:spcPct val="40000"/>
        </a:spcAft>
        <a:buFont typeface="Symbol" pitchFamily="18" charset="2"/>
        <a:buChar char="-"/>
        <a:defRPr sz="2200">
          <a:solidFill>
            <a:schemeClr val="hlink"/>
          </a:solidFill>
          <a:latin typeface="+mn-lt"/>
          <a:cs typeface="+mn-cs"/>
        </a:defRPr>
      </a:lvl9pPr>
    </p:bodyStyle>
    <p:otherStyle>
      <a:defPPr>
        <a:defRPr lang="en-US"/>
      </a:defPPr>
      <a:lvl1pPr marL="0" algn="l" defTabSz="839694" rtl="0" eaLnBrk="1" latinLnBrk="0" hangingPunct="1">
        <a:defRPr sz="1700" kern="1200">
          <a:solidFill>
            <a:schemeClr val="tx1"/>
          </a:solidFill>
          <a:latin typeface="+mn-lt"/>
          <a:ea typeface="+mn-ea"/>
          <a:cs typeface="+mn-cs"/>
        </a:defRPr>
      </a:lvl1pPr>
      <a:lvl2pPr marL="419847" algn="l" defTabSz="839694" rtl="0" eaLnBrk="1" latinLnBrk="0" hangingPunct="1">
        <a:defRPr sz="1700" kern="1200">
          <a:solidFill>
            <a:schemeClr val="tx1"/>
          </a:solidFill>
          <a:latin typeface="+mn-lt"/>
          <a:ea typeface="+mn-ea"/>
          <a:cs typeface="+mn-cs"/>
        </a:defRPr>
      </a:lvl2pPr>
      <a:lvl3pPr marL="839694" algn="l" defTabSz="839694" rtl="0" eaLnBrk="1" latinLnBrk="0" hangingPunct="1">
        <a:defRPr sz="1700" kern="1200">
          <a:solidFill>
            <a:schemeClr val="tx1"/>
          </a:solidFill>
          <a:latin typeface="+mn-lt"/>
          <a:ea typeface="+mn-ea"/>
          <a:cs typeface="+mn-cs"/>
        </a:defRPr>
      </a:lvl3pPr>
      <a:lvl4pPr marL="1259540" algn="l" defTabSz="839694" rtl="0" eaLnBrk="1" latinLnBrk="0" hangingPunct="1">
        <a:defRPr sz="1700" kern="1200">
          <a:solidFill>
            <a:schemeClr val="tx1"/>
          </a:solidFill>
          <a:latin typeface="+mn-lt"/>
          <a:ea typeface="+mn-ea"/>
          <a:cs typeface="+mn-cs"/>
        </a:defRPr>
      </a:lvl4pPr>
      <a:lvl5pPr marL="1679387" algn="l" defTabSz="839694" rtl="0" eaLnBrk="1" latinLnBrk="0" hangingPunct="1">
        <a:defRPr sz="1700" kern="1200">
          <a:solidFill>
            <a:schemeClr val="tx1"/>
          </a:solidFill>
          <a:latin typeface="+mn-lt"/>
          <a:ea typeface="+mn-ea"/>
          <a:cs typeface="+mn-cs"/>
        </a:defRPr>
      </a:lvl5pPr>
      <a:lvl6pPr marL="2099234" algn="l" defTabSz="839694" rtl="0" eaLnBrk="1" latinLnBrk="0" hangingPunct="1">
        <a:defRPr sz="1700" kern="1200">
          <a:solidFill>
            <a:schemeClr val="tx1"/>
          </a:solidFill>
          <a:latin typeface="+mn-lt"/>
          <a:ea typeface="+mn-ea"/>
          <a:cs typeface="+mn-cs"/>
        </a:defRPr>
      </a:lvl6pPr>
      <a:lvl7pPr marL="2519081" algn="l" defTabSz="839694" rtl="0" eaLnBrk="1" latinLnBrk="0" hangingPunct="1">
        <a:defRPr sz="1700" kern="1200">
          <a:solidFill>
            <a:schemeClr val="tx1"/>
          </a:solidFill>
          <a:latin typeface="+mn-lt"/>
          <a:ea typeface="+mn-ea"/>
          <a:cs typeface="+mn-cs"/>
        </a:defRPr>
      </a:lvl7pPr>
      <a:lvl8pPr marL="2938927" algn="l" defTabSz="839694" rtl="0" eaLnBrk="1" latinLnBrk="0" hangingPunct="1">
        <a:defRPr sz="1700" kern="1200">
          <a:solidFill>
            <a:schemeClr val="tx1"/>
          </a:solidFill>
          <a:latin typeface="+mn-lt"/>
          <a:ea typeface="+mn-ea"/>
          <a:cs typeface="+mn-cs"/>
        </a:defRPr>
      </a:lvl8pPr>
      <a:lvl9pPr marL="3358774" algn="l" defTabSz="839694" rtl="0" eaLnBrk="1" latinLnBrk="0" hangingPunct="1">
        <a:defRPr sz="1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ChangeArrowheads="1"/>
          </p:cNvSpPr>
          <p:nvPr/>
        </p:nvSpPr>
        <p:spPr bwMode="auto">
          <a:xfrm>
            <a:off x="11986848" y="1827214"/>
            <a:ext cx="205153" cy="3590925"/>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83969" tIns="41985" rIns="83969" bIns="41985" anchor="ctr"/>
          <a:lstStyle/>
          <a:p>
            <a:endParaRPr lang="en-GB" sz="1800"/>
          </a:p>
        </p:txBody>
      </p:sp>
      <p:sp>
        <p:nvSpPr>
          <p:cNvPr id="10248" name="Text Box 8"/>
          <p:cNvSpPr txBox="1">
            <a:spLocks noChangeArrowheads="1"/>
          </p:cNvSpPr>
          <p:nvPr/>
        </p:nvSpPr>
        <p:spPr bwMode="auto">
          <a:xfrm>
            <a:off x="408355" y="6592889"/>
            <a:ext cx="1068753" cy="92075"/>
          </a:xfrm>
          <a:prstGeom prst="rect">
            <a:avLst/>
          </a:prstGeom>
          <a:noFill/>
          <a:ln w="9525">
            <a:noFill/>
            <a:miter lim="800000"/>
            <a:headEnd/>
            <a:tailEnd/>
          </a:ln>
          <a:effectLst/>
        </p:spPr>
        <p:txBody>
          <a:bodyPr lIns="0" tIns="0" rIns="0" bIns="0">
            <a:spAutoFit/>
          </a:bodyPr>
          <a:lstStyle>
            <a:lvl1pPr defTabSz="957263" eaLnBrk="0" hangingPunct="0">
              <a:defRPr sz="1900">
                <a:solidFill>
                  <a:schemeClr val="tx1"/>
                </a:solidFill>
                <a:latin typeface="Arial" charset="0"/>
                <a:ea typeface="ＭＳ Ｐゴシック" charset="0"/>
                <a:cs typeface="Arial" charset="0"/>
              </a:defRPr>
            </a:lvl1pPr>
            <a:lvl2pPr marL="37931725" indent="-37474525" defTabSz="957263" eaLnBrk="0" hangingPunct="0">
              <a:defRPr sz="1900">
                <a:solidFill>
                  <a:schemeClr val="tx1"/>
                </a:solidFill>
                <a:latin typeface="Arial" charset="0"/>
                <a:ea typeface="Arial" charset="0"/>
                <a:cs typeface="Arial" charset="0"/>
              </a:defRPr>
            </a:lvl2pPr>
            <a:lvl3pPr eaLnBrk="0" hangingPunct="0">
              <a:defRPr sz="1900">
                <a:solidFill>
                  <a:schemeClr val="tx1"/>
                </a:solidFill>
                <a:latin typeface="Arial" charset="0"/>
                <a:ea typeface="Arial" charset="0"/>
                <a:cs typeface="Arial" charset="0"/>
              </a:defRPr>
            </a:lvl3pPr>
            <a:lvl4pPr eaLnBrk="0" hangingPunct="0">
              <a:defRPr sz="1900">
                <a:solidFill>
                  <a:schemeClr val="tx1"/>
                </a:solidFill>
                <a:latin typeface="Arial" charset="0"/>
                <a:ea typeface="Arial" charset="0"/>
                <a:cs typeface="Arial" charset="0"/>
              </a:defRPr>
            </a:lvl4pPr>
            <a:lvl5pPr eaLnBrk="0" hangingPunct="0">
              <a:defRPr sz="1900">
                <a:solidFill>
                  <a:schemeClr val="tx1"/>
                </a:solidFill>
                <a:latin typeface="Arial" charset="0"/>
                <a:ea typeface="Arial" charset="0"/>
                <a:cs typeface="Arial" charset="0"/>
              </a:defRPr>
            </a:lvl5pPr>
            <a:lvl6pPr marL="457200" eaLnBrk="0" fontAlgn="base" hangingPunct="0">
              <a:spcBef>
                <a:spcPct val="0"/>
              </a:spcBef>
              <a:spcAft>
                <a:spcPct val="0"/>
              </a:spcAft>
              <a:defRPr sz="1900">
                <a:solidFill>
                  <a:schemeClr val="tx1"/>
                </a:solidFill>
                <a:latin typeface="Arial" charset="0"/>
                <a:ea typeface="Arial" charset="0"/>
                <a:cs typeface="Arial" charset="0"/>
              </a:defRPr>
            </a:lvl6pPr>
            <a:lvl7pPr marL="914400" eaLnBrk="0" fontAlgn="base" hangingPunct="0">
              <a:spcBef>
                <a:spcPct val="0"/>
              </a:spcBef>
              <a:spcAft>
                <a:spcPct val="0"/>
              </a:spcAft>
              <a:defRPr sz="1900">
                <a:solidFill>
                  <a:schemeClr val="tx1"/>
                </a:solidFill>
                <a:latin typeface="Arial" charset="0"/>
                <a:ea typeface="Arial" charset="0"/>
                <a:cs typeface="Arial" charset="0"/>
              </a:defRPr>
            </a:lvl7pPr>
            <a:lvl8pPr marL="1371600" eaLnBrk="0" fontAlgn="base" hangingPunct="0">
              <a:spcBef>
                <a:spcPct val="0"/>
              </a:spcBef>
              <a:spcAft>
                <a:spcPct val="0"/>
              </a:spcAft>
              <a:defRPr sz="1900">
                <a:solidFill>
                  <a:schemeClr val="tx1"/>
                </a:solidFill>
                <a:latin typeface="Arial" charset="0"/>
                <a:ea typeface="Arial" charset="0"/>
                <a:cs typeface="Arial" charset="0"/>
              </a:defRPr>
            </a:lvl8pPr>
            <a:lvl9pPr marL="1828800" eaLnBrk="0" fontAlgn="base" hangingPunct="0">
              <a:spcBef>
                <a:spcPct val="0"/>
              </a:spcBef>
              <a:spcAft>
                <a:spcPct val="0"/>
              </a:spcAft>
              <a:defRPr sz="1900">
                <a:solidFill>
                  <a:schemeClr val="tx1"/>
                </a:solidFill>
                <a:latin typeface="Arial" charset="0"/>
                <a:ea typeface="Arial" charset="0"/>
                <a:cs typeface="Arial" charset="0"/>
              </a:defRPr>
            </a:lvl9pPr>
          </a:lstStyle>
          <a:p>
            <a:pPr eaLnBrk="1" hangingPunct="1">
              <a:spcBef>
                <a:spcPct val="50000"/>
              </a:spcBef>
              <a:defRPr/>
            </a:pPr>
            <a:r>
              <a:rPr lang="en-GB" sz="600" smtClean="0"/>
              <a:t>© Fairtrade 2011</a:t>
            </a:r>
          </a:p>
        </p:txBody>
      </p:sp>
      <p:sp>
        <p:nvSpPr>
          <p:cNvPr id="9220" name="Rectangle 9"/>
          <p:cNvSpPr>
            <a:spLocks noChangeArrowheads="1"/>
          </p:cNvSpPr>
          <p:nvPr/>
        </p:nvSpPr>
        <p:spPr bwMode="auto">
          <a:xfrm>
            <a:off x="0" y="1827214"/>
            <a:ext cx="2667001" cy="3590925"/>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83969" tIns="41985" rIns="83969" bIns="41985" anchor="ctr"/>
          <a:lstStyle/>
          <a:p>
            <a:endParaRPr lang="en-GB" sz="1800"/>
          </a:p>
        </p:txBody>
      </p:sp>
      <p:pic>
        <p:nvPicPr>
          <p:cNvPr id="9221" name="Picture 8" descr="FFBM_INT_VERT_RGB_POSnew.png"/>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0857524" y="5710239"/>
            <a:ext cx="926123" cy="898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7381998"/>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Lst>
  <p:hf sldNum="0" hdr="0" dt="0"/>
  <p:txStyles>
    <p:titleStyle>
      <a:lvl1pPr algn="l" defTabSz="957263" rtl="0" eaLnBrk="1" fontAlgn="base" hangingPunct="1">
        <a:lnSpc>
          <a:spcPts val="2475"/>
        </a:lnSpc>
        <a:spcBef>
          <a:spcPct val="0"/>
        </a:spcBef>
        <a:spcAft>
          <a:spcPct val="0"/>
        </a:spcAft>
        <a:defRPr sz="2200" b="1">
          <a:solidFill>
            <a:schemeClr val="tx2"/>
          </a:solidFill>
          <a:latin typeface="+mj-lt"/>
          <a:ea typeface="ＭＳ Ｐゴシック" charset="0"/>
          <a:cs typeface="+mj-cs"/>
        </a:defRPr>
      </a:lvl1pPr>
      <a:lvl2pPr algn="l" defTabSz="957263" rtl="0" eaLnBrk="1" fontAlgn="base" hangingPunct="1">
        <a:lnSpc>
          <a:spcPts val="2475"/>
        </a:lnSpc>
        <a:spcBef>
          <a:spcPct val="0"/>
        </a:spcBef>
        <a:spcAft>
          <a:spcPct val="0"/>
        </a:spcAft>
        <a:defRPr sz="2200" b="1">
          <a:solidFill>
            <a:schemeClr val="tx2"/>
          </a:solidFill>
          <a:latin typeface="Arial" pitchFamily="34" charset="0"/>
          <a:ea typeface="ＭＳ Ｐゴシック" charset="0"/>
          <a:cs typeface="Arial" pitchFamily="34" charset="0"/>
        </a:defRPr>
      </a:lvl2pPr>
      <a:lvl3pPr algn="l" defTabSz="957263" rtl="0" eaLnBrk="1" fontAlgn="base" hangingPunct="1">
        <a:lnSpc>
          <a:spcPts val="2475"/>
        </a:lnSpc>
        <a:spcBef>
          <a:spcPct val="0"/>
        </a:spcBef>
        <a:spcAft>
          <a:spcPct val="0"/>
        </a:spcAft>
        <a:defRPr sz="2200" b="1">
          <a:solidFill>
            <a:schemeClr val="tx2"/>
          </a:solidFill>
          <a:latin typeface="Arial" pitchFamily="34" charset="0"/>
          <a:ea typeface="ＭＳ Ｐゴシック" charset="0"/>
          <a:cs typeface="Arial" pitchFamily="34" charset="0"/>
        </a:defRPr>
      </a:lvl3pPr>
      <a:lvl4pPr algn="l" defTabSz="957263" rtl="0" eaLnBrk="1" fontAlgn="base" hangingPunct="1">
        <a:lnSpc>
          <a:spcPts val="2475"/>
        </a:lnSpc>
        <a:spcBef>
          <a:spcPct val="0"/>
        </a:spcBef>
        <a:spcAft>
          <a:spcPct val="0"/>
        </a:spcAft>
        <a:defRPr sz="2200" b="1">
          <a:solidFill>
            <a:schemeClr val="tx2"/>
          </a:solidFill>
          <a:latin typeface="Arial" pitchFamily="34" charset="0"/>
          <a:ea typeface="ＭＳ Ｐゴシック" charset="0"/>
          <a:cs typeface="Arial" pitchFamily="34" charset="0"/>
        </a:defRPr>
      </a:lvl4pPr>
      <a:lvl5pPr algn="l" defTabSz="957263" rtl="0" eaLnBrk="1" fontAlgn="base" hangingPunct="1">
        <a:lnSpc>
          <a:spcPts val="2475"/>
        </a:lnSpc>
        <a:spcBef>
          <a:spcPct val="0"/>
        </a:spcBef>
        <a:spcAft>
          <a:spcPct val="0"/>
        </a:spcAft>
        <a:defRPr sz="2200" b="1">
          <a:solidFill>
            <a:schemeClr val="tx2"/>
          </a:solidFill>
          <a:latin typeface="Arial" pitchFamily="34" charset="0"/>
          <a:ea typeface="ＭＳ Ｐゴシック" charset="0"/>
          <a:cs typeface="Arial" pitchFamily="34" charset="0"/>
        </a:defRPr>
      </a:lvl5pPr>
      <a:lvl6pPr marL="419847" algn="l" defTabSz="957776" rtl="0" eaLnBrk="1" fontAlgn="base" hangingPunct="1">
        <a:lnSpc>
          <a:spcPts val="2479"/>
        </a:lnSpc>
        <a:spcBef>
          <a:spcPct val="0"/>
        </a:spcBef>
        <a:spcAft>
          <a:spcPct val="0"/>
        </a:spcAft>
        <a:defRPr sz="2200" b="1">
          <a:solidFill>
            <a:schemeClr val="tx2"/>
          </a:solidFill>
          <a:latin typeface="Arial" pitchFamily="34" charset="0"/>
          <a:cs typeface="Arial" pitchFamily="34" charset="0"/>
        </a:defRPr>
      </a:lvl6pPr>
      <a:lvl7pPr marL="839694" algn="l" defTabSz="957776" rtl="0" eaLnBrk="1" fontAlgn="base" hangingPunct="1">
        <a:lnSpc>
          <a:spcPts val="2479"/>
        </a:lnSpc>
        <a:spcBef>
          <a:spcPct val="0"/>
        </a:spcBef>
        <a:spcAft>
          <a:spcPct val="0"/>
        </a:spcAft>
        <a:defRPr sz="2200" b="1">
          <a:solidFill>
            <a:schemeClr val="tx2"/>
          </a:solidFill>
          <a:latin typeface="Arial" pitchFamily="34" charset="0"/>
          <a:cs typeface="Arial" pitchFamily="34" charset="0"/>
        </a:defRPr>
      </a:lvl7pPr>
      <a:lvl8pPr marL="1259540" algn="l" defTabSz="957776" rtl="0" eaLnBrk="1" fontAlgn="base" hangingPunct="1">
        <a:lnSpc>
          <a:spcPts val="2479"/>
        </a:lnSpc>
        <a:spcBef>
          <a:spcPct val="0"/>
        </a:spcBef>
        <a:spcAft>
          <a:spcPct val="0"/>
        </a:spcAft>
        <a:defRPr sz="2200" b="1">
          <a:solidFill>
            <a:schemeClr val="tx2"/>
          </a:solidFill>
          <a:latin typeface="Arial" pitchFamily="34" charset="0"/>
          <a:cs typeface="Arial" pitchFamily="34" charset="0"/>
        </a:defRPr>
      </a:lvl8pPr>
      <a:lvl9pPr marL="1679387" algn="l" defTabSz="957776" rtl="0" eaLnBrk="1" fontAlgn="base" hangingPunct="1">
        <a:lnSpc>
          <a:spcPts val="2479"/>
        </a:lnSpc>
        <a:spcBef>
          <a:spcPct val="0"/>
        </a:spcBef>
        <a:spcAft>
          <a:spcPct val="0"/>
        </a:spcAft>
        <a:defRPr sz="2200" b="1">
          <a:solidFill>
            <a:schemeClr val="tx2"/>
          </a:solidFill>
          <a:latin typeface="Arial" pitchFamily="34" charset="0"/>
          <a:cs typeface="Arial" pitchFamily="34" charset="0"/>
        </a:defRPr>
      </a:lvl9pPr>
    </p:titleStyle>
    <p:bodyStyle>
      <a:lvl1pPr marL="374650" indent="-374650" algn="l" defTabSz="957263" rtl="0" eaLnBrk="1" fontAlgn="base" hangingPunct="1">
        <a:lnSpc>
          <a:spcPts val="2475"/>
        </a:lnSpc>
        <a:spcBef>
          <a:spcPct val="0"/>
        </a:spcBef>
        <a:spcAft>
          <a:spcPct val="10000"/>
        </a:spcAft>
        <a:buFont typeface="Calibri" charset="0"/>
        <a:buAutoNum type="arabicPeriod"/>
        <a:defRPr sz="2200" b="1">
          <a:solidFill>
            <a:schemeClr val="hlink"/>
          </a:solidFill>
          <a:latin typeface="+mn-lt"/>
          <a:ea typeface="ＭＳ Ｐゴシック" charset="0"/>
          <a:cs typeface="+mn-cs"/>
        </a:defRPr>
      </a:lvl1pPr>
      <a:lvl2pPr marL="276225" indent="-276225" algn="l" defTabSz="957263" rtl="0" eaLnBrk="1" fontAlgn="base" hangingPunct="1">
        <a:lnSpc>
          <a:spcPts val="2475"/>
        </a:lnSpc>
        <a:spcBef>
          <a:spcPct val="0"/>
        </a:spcBef>
        <a:spcAft>
          <a:spcPct val="70000"/>
        </a:spcAft>
        <a:buClr>
          <a:schemeClr val="tx2"/>
        </a:buClr>
        <a:buFont typeface="Arial" charset="0"/>
        <a:buChar char="•"/>
        <a:defRPr sz="2200">
          <a:solidFill>
            <a:schemeClr val="hlink"/>
          </a:solidFill>
          <a:latin typeface="+mn-lt"/>
          <a:ea typeface="Arial" charset="0"/>
          <a:cs typeface="+mn-cs"/>
        </a:defRPr>
      </a:lvl2pPr>
      <a:lvl3pPr marL="1049338" indent="-209550" algn="l" defTabSz="957263" rtl="0" eaLnBrk="1" fontAlgn="base" hangingPunct="1">
        <a:spcBef>
          <a:spcPct val="20000"/>
        </a:spcBef>
        <a:spcAft>
          <a:spcPct val="0"/>
        </a:spcAft>
        <a:buFont typeface="Arial" charset="0"/>
        <a:buChar char="•"/>
        <a:defRPr sz="2200" b="1">
          <a:solidFill>
            <a:schemeClr val="hlink"/>
          </a:solidFill>
          <a:latin typeface="+mn-lt"/>
          <a:ea typeface="Arial" charset="0"/>
          <a:cs typeface="+mn-cs"/>
        </a:defRPr>
      </a:lvl3pPr>
      <a:lvl4pPr marL="238125" indent="-238125" algn="l" defTabSz="957263" rtl="0" eaLnBrk="1" fontAlgn="base" hangingPunct="1">
        <a:spcBef>
          <a:spcPct val="20000"/>
        </a:spcBef>
        <a:spcAft>
          <a:spcPct val="0"/>
        </a:spcAft>
        <a:buClr>
          <a:schemeClr val="tx2"/>
        </a:buClr>
        <a:buFont typeface="Arial" charset="0"/>
        <a:buChar char="•"/>
        <a:defRPr sz="2200">
          <a:solidFill>
            <a:schemeClr val="hlink"/>
          </a:solidFill>
          <a:latin typeface="+mn-lt"/>
          <a:ea typeface="Arial" charset="0"/>
          <a:cs typeface="+mn-cs"/>
        </a:defRPr>
      </a:lvl4pPr>
      <a:lvl5pPr marL="515938" indent="-239713" algn="l" defTabSz="957263" rtl="0" eaLnBrk="1" fontAlgn="base" hangingPunct="1">
        <a:spcBef>
          <a:spcPct val="20000"/>
        </a:spcBef>
        <a:spcAft>
          <a:spcPct val="0"/>
        </a:spcAft>
        <a:buFont typeface="Arial" charset="0"/>
        <a:buChar char="–"/>
        <a:defRPr sz="2200">
          <a:solidFill>
            <a:schemeClr val="hlink"/>
          </a:solidFill>
          <a:latin typeface="+mn-lt"/>
          <a:ea typeface="Arial" charset="0"/>
          <a:cs typeface="+mn-cs"/>
        </a:defRPr>
      </a:lvl5pPr>
      <a:lvl6pPr marL="937367" indent="-240538" algn="l" defTabSz="957776" rtl="0" eaLnBrk="1" fontAlgn="base" hangingPunct="1">
        <a:spcBef>
          <a:spcPct val="20000"/>
        </a:spcBef>
        <a:spcAft>
          <a:spcPct val="0"/>
        </a:spcAft>
        <a:buFont typeface="Arial" pitchFamily="34" charset="0"/>
        <a:buChar char="–"/>
        <a:defRPr sz="2200">
          <a:solidFill>
            <a:schemeClr val="hlink"/>
          </a:solidFill>
          <a:latin typeface="+mn-lt"/>
          <a:cs typeface="+mn-cs"/>
        </a:defRPr>
      </a:lvl6pPr>
      <a:lvl7pPr marL="1357213" indent="-240538" algn="l" defTabSz="957776" rtl="0" eaLnBrk="1" fontAlgn="base" hangingPunct="1">
        <a:spcBef>
          <a:spcPct val="20000"/>
        </a:spcBef>
        <a:spcAft>
          <a:spcPct val="0"/>
        </a:spcAft>
        <a:buFont typeface="Arial" pitchFamily="34" charset="0"/>
        <a:buChar char="–"/>
        <a:defRPr sz="2200">
          <a:solidFill>
            <a:schemeClr val="hlink"/>
          </a:solidFill>
          <a:latin typeface="+mn-lt"/>
          <a:cs typeface="+mn-cs"/>
        </a:defRPr>
      </a:lvl7pPr>
      <a:lvl8pPr marL="1777060" indent="-240538" algn="l" defTabSz="957776" rtl="0" eaLnBrk="1" fontAlgn="base" hangingPunct="1">
        <a:spcBef>
          <a:spcPct val="20000"/>
        </a:spcBef>
        <a:spcAft>
          <a:spcPct val="0"/>
        </a:spcAft>
        <a:buFont typeface="Arial" pitchFamily="34" charset="0"/>
        <a:buChar char="–"/>
        <a:defRPr sz="2200">
          <a:solidFill>
            <a:schemeClr val="hlink"/>
          </a:solidFill>
          <a:latin typeface="+mn-lt"/>
          <a:cs typeface="+mn-cs"/>
        </a:defRPr>
      </a:lvl8pPr>
      <a:lvl9pPr marL="2196907" indent="-240538" algn="l" defTabSz="957776" rtl="0" eaLnBrk="1" fontAlgn="base" hangingPunct="1">
        <a:spcBef>
          <a:spcPct val="20000"/>
        </a:spcBef>
        <a:spcAft>
          <a:spcPct val="0"/>
        </a:spcAft>
        <a:buFont typeface="Arial" pitchFamily="34" charset="0"/>
        <a:buChar char="–"/>
        <a:defRPr sz="2200">
          <a:solidFill>
            <a:schemeClr val="hlink"/>
          </a:solidFill>
          <a:latin typeface="+mn-lt"/>
          <a:cs typeface="+mn-cs"/>
        </a:defRPr>
      </a:lvl9pPr>
    </p:bodyStyle>
    <p:otherStyle>
      <a:defPPr>
        <a:defRPr lang="en-US"/>
      </a:defPPr>
      <a:lvl1pPr marL="0" algn="l" defTabSz="839694" rtl="0" eaLnBrk="1" latinLnBrk="0" hangingPunct="1">
        <a:defRPr sz="1700" kern="1200">
          <a:solidFill>
            <a:schemeClr val="tx1"/>
          </a:solidFill>
          <a:latin typeface="+mn-lt"/>
          <a:ea typeface="+mn-ea"/>
          <a:cs typeface="+mn-cs"/>
        </a:defRPr>
      </a:lvl1pPr>
      <a:lvl2pPr marL="419847" algn="l" defTabSz="839694" rtl="0" eaLnBrk="1" latinLnBrk="0" hangingPunct="1">
        <a:defRPr sz="1700" kern="1200">
          <a:solidFill>
            <a:schemeClr val="tx1"/>
          </a:solidFill>
          <a:latin typeface="+mn-lt"/>
          <a:ea typeface="+mn-ea"/>
          <a:cs typeface="+mn-cs"/>
        </a:defRPr>
      </a:lvl2pPr>
      <a:lvl3pPr marL="839694" algn="l" defTabSz="839694" rtl="0" eaLnBrk="1" latinLnBrk="0" hangingPunct="1">
        <a:defRPr sz="1700" kern="1200">
          <a:solidFill>
            <a:schemeClr val="tx1"/>
          </a:solidFill>
          <a:latin typeface="+mn-lt"/>
          <a:ea typeface="+mn-ea"/>
          <a:cs typeface="+mn-cs"/>
        </a:defRPr>
      </a:lvl3pPr>
      <a:lvl4pPr marL="1259540" algn="l" defTabSz="839694" rtl="0" eaLnBrk="1" latinLnBrk="0" hangingPunct="1">
        <a:defRPr sz="1700" kern="1200">
          <a:solidFill>
            <a:schemeClr val="tx1"/>
          </a:solidFill>
          <a:latin typeface="+mn-lt"/>
          <a:ea typeface="+mn-ea"/>
          <a:cs typeface="+mn-cs"/>
        </a:defRPr>
      </a:lvl4pPr>
      <a:lvl5pPr marL="1679387" algn="l" defTabSz="839694" rtl="0" eaLnBrk="1" latinLnBrk="0" hangingPunct="1">
        <a:defRPr sz="1700" kern="1200">
          <a:solidFill>
            <a:schemeClr val="tx1"/>
          </a:solidFill>
          <a:latin typeface="+mn-lt"/>
          <a:ea typeface="+mn-ea"/>
          <a:cs typeface="+mn-cs"/>
        </a:defRPr>
      </a:lvl5pPr>
      <a:lvl6pPr marL="2099234" algn="l" defTabSz="839694" rtl="0" eaLnBrk="1" latinLnBrk="0" hangingPunct="1">
        <a:defRPr sz="1700" kern="1200">
          <a:solidFill>
            <a:schemeClr val="tx1"/>
          </a:solidFill>
          <a:latin typeface="+mn-lt"/>
          <a:ea typeface="+mn-ea"/>
          <a:cs typeface="+mn-cs"/>
        </a:defRPr>
      </a:lvl6pPr>
      <a:lvl7pPr marL="2519081" algn="l" defTabSz="839694" rtl="0" eaLnBrk="1" latinLnBrk="0" hangingPunct="1">
        <a:defRPr sz="1700" kern="1200">
          <a:solidFill>
            <a:schemeClr val="tx1"/>
          </a:solidFill>
          <a:latin typeface="+mn-lt"/>
          <a:ea typeface="+mn-ea"/>
          <a:cs typeface="+mn-cs"/>
        </a:defRPr>
      </a:lvl7pPr>
      <a:lvl8pPr marL="2938927" algn="l" defTabSz="839694" rtl="0" eaLnBrk="1" latinLnBrk="0" hangingPunct="1">
        <a:defRPr sz="1700" kern="1200">
          <a:solidFill>
            <a:schemeClr val="tx1"/>
          </a:solidFill>
          <a:latin typeface="+mn-lt"/>
          <a:ea typeface="+mn-ea"/>
          <a:cs typeface="+mn-cs"/>
        </a:defRPr>
      </a:lvl8pPr>
      <a:lvl9pPr marL="3358774" algn="l" defTabSz="839694"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33.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3.xml"/><Relationship Id="rId5" Type="http://schemas.openxmlformats.org/officeDocument/2006/relationships/image" Target="../media/image20.jpeg"/><Relationship Id="rId4" Type="http://schemas.openxmlformats.org/officeDocument/2006/relationships/image" Target="../media/image19.jpeg"/></Relationships>
</file>

<file path=ppt/slides/_rels/slide20.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notesSlide" Target="../notesSlides/notesSlide15.xml"/><Relationship Id="rId1" Type="http://schemas.openxmlformats.org/officeDocument/2006/relationships/slideLayout" Target="../slideLayouts/slideLayout33.xml"/><Relationship Id="rId6" Type="http://schemas.openxmlformats.org/officeDocument/2006/relationships/image" Target="../media/image40.jpeg"/><Relationship Id="rId5" Type="http://schemas.openxmlformats.org/officeDocument/2006/relationships/image" Target="../media/image39.jpeg"/><Relationship Id="rId10" Type="http://schemas.openxmlformats.org/officeDocument/2006/relationships/image" Target="../media/image44.jpeg"/><Relationship Id="rId4" Type="http://schemas.openxmlformats.org/officeDocument/2006/relationships/image" Target="../media/image38.jpeg"/><Relationship Id="rId9" Type="http://schemas.openxmlformats.org/officeDocument/2006/relationships/image" Target="../media/image43.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33.xml"/><Relationship Id="rId5" Type="http://schemas.openxmlformats.org/officeDocument/2006/relationships/image" Target="../media/image24.png"/><Relationship Id="rId4" Type="http://schemas.openxmlformats.org/officeDocument/2006/relationships/image" Target="../media/image23.jpe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33.xml"/><Relationship Id="rId5" Type="http://schemas.openxmlformats.org/officeDocument/2006/relationships/image" Target="../media/image26.png"/><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33.xml"/><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2961718" y="204535"/>
            <a:ext cx="7500336" cy="1088806"/>
          </a:xfrm>
        </p:spPr>
        <p:txBody>
          <a:bodyPr/>
          <a:lstStyle/>
          <a:p>
            <a:r>
              <a:rPr lang="en-GB" sz="2800" dirty="0" smtClean="0">
                <a:latin typeface="VeneerLowRes Three" panose="02000806000000000000" pitchFamily="2" charset="0"/>
              </a:rPr>
              <a:t>Climate change and economic justice</a:t>
            </a:r>
            <a:endParaRPr lang="en-GB" sz="2800" dirty="0">
              <a:latin typeface="VeneerLowRes Three" panose="02000806000000000000" pitchFamily="2" charset="0"/>
            </a:endParaRPr>
          </a:p>
          <a:p>
            <a:endParaRPr lang="en-GB"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3252" y="809105"/>
            <a:ext cx="5800725" cy="5638800"/>
          </a:xfrm>
          <a:prstGeom prst="rect">
            <a:avLst/>
          </a:prstGeom>
        </p:spPr>
      </p:pic>
    </p:spTree>
    <p:extLst>
      <p:ext uri="{BB962C8B-B14F-4D97-AF65-F5344CB8AC3E}">
        <p14:creationId xmlns:p14="http://schemas.microsoft.com/office/powerpoint/2010/main" val="26772491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665019" y="356935"/>
            <a:ext cx="10917381" cy="668676"/>
          </a:xfrm>
        </p:spPr>
        <p:txBody>
          <a:bodyPr/>
          <a:lstStyle/>
          <a:p>
            <a:r>
              <a:rPr lang="en-GB" sz="4000" dirty="0" smtClean="0">
                <a:latin typeface="VeneerLowRes Three" panose="02000806000000000000" pitchFamily="2" charset="0"/>
              </a:rPr>
              <a:t>The </a:t>
            </a:r>
            <a:r>
              <a:rPr lang="en-GB" sz="4000" dirty="0" err="1" smtClean="0">
                <a:latin typeface="VeneerLowRes Three" panose="02000806000000000000" pitchFamily="2" charset="0"/>
              </a:rPr>
              <a:t>fairtrade</a:t>
            </a:r>
            <a:r>
              <a:rPr lang="en-GB" sz="4000" dirty="0" smtClean="0">
                <a:latin typeface="VeneerLowRes Three" panose="02000806000000000000" pitchFamily="2" charset="0"/>
              </a:rPr>
              <a:t> standards and tackling the climate crisis</a:t>
            </a:r>
            <a:endParaRPr lang="en-GB" sz="4000" dirty="0">
              <a:latin typeface="VeneerLowRes Three" panose="02000806000000000000" pitchFamily="2" charset="0"/>
            </a:endParaRPr>
          </a:p>
        </p:txBody>
      </p:sp>
      <p:sp>
        <p:nvSpPr>
          <p:cNvPr id="4" name="TextBox 3"/>
          <p:cNvSpPr txBox="1"/>
          <p:nvPr/>
        </p:nvSpPr>
        <p:spPr>
          <a:xfrm>
            <a:off x="665019" y="873211"/>
            <a:ext cx="10316094" cy="4401205"/>
          </a:xfrm>
          <a:prstGeom prst="rect">
            <a:avLst/>
          </a:prstGeom>
          <a:noFill/>
        </p:spPr>
        <p:txBody>
          <a:bodyPr wrap="square" rtlCol="0">
            <a:spAutoFit/>
          </a:bodyPr>
          <a:lstStyle/>
          <a:p>
            <a:pPr marL="285750" indent="-285750">
              <a:buFont typeface="Arial" panose="020B0604020202020204" pitchFamily="34" charset="0"/>
              <a:buChar char="•"/>
            </a:pPr>
            <a:endParaRPr lang="en-GB" sz="2800" dirty="0" smtClean="0">
              <a:latin typeface="Helvetica" panose="020B0500000000000000" pitchFamily="34" charset="0"/>
            </a:endParaRPr>
          </a:p>
          <a:p>
            <a:pPr marL="285750" indent="-285750">
              <a:buFont typeface="Arial" panose="020B0604020202020204" pitchFamily="34" charset="0"/>
              <a:buChar char="•"/>
            </a:pPr>
            <a:endParaRPr lang="en-GB" sz="2800" dirty="0">
              <a:latin typeface="Helvetica" panose="020B0500000000000000" pitchFamily="34" charset="0"/>
            </a:endParaRPr>
          </a:p>
          <a:p>
            <a:pPr marL="285750" indent="-285750">
              <a:buFont typeface="Arial" panose="020B0604020202020204" pitchFamily="34" charset="0"/>
              <a:buChar char="•"/>
            </a:pPr>
            <a:endParaRPr lang="en-GB" sz="2800" dirty="0">
              <a:latin typeface="Helvetica" panose="020B0500000000000000" pitchFamily="34" charset="0"/>
            </a:endParaRPr>
          </a:p>
          <a:p>
            <a:pPr lvl="1"/>
            <a:endParaRPr lang="en-GB" sz="2800" dirty="0" smtClean="0">
              <a:latin typeface="Helvetica" panose="020B0500000000000000" pitchFamily="34" charset="0"/>
            </a:endParaRPr>
          </a:p>
          <a:p>
            <a:pPr lvl="1"/>
            <a:endParaRPr lang="en-GB" sz="2800" dirty="0" smtClean="0">
              <a:latin typeface="Helvetica" panose="020B0500000000000000" pitchFamily="34" charset="0"/>
            </a:endParaRPr>
          </a:p>
          <a:p>
            <a:pPr lvl="1"/>
            <a:endParaRPr lang="en-GB" sz="2800" dirty="0">
              <a:latin typeface="Helvetica" panose="020B0500000000000000" pitchFamily="34" charset="0"/>
            </a:endParaRPr>
          </a:p>
          <a:p>
            <a:pPr lvl="1"/>
            <a:r>
              <a:rPr lang="en-GB" sz="2800" dirty="0" smtClean="0">
                <a:latin typeface="Helvetica" panose="020B0500000000000000" pitchFamily="34" charset="0"/>
              </a:rPr>
              <a:t> </a:t>
            </a:r>
          </a:p>
          <a:p>
            <a:pPr marL="285750" indent="-285750">
              <a:buFont typeface="Arial" panose="020B0604020202020204" pitchFamily="34" charset="0"/>
              <a:buChar char="•"/>
            </a:pPr>
            <a:endParaRPr lang="en-GB" sz="2800" dirty="0">
              <a:latin typeface="Helvetica" panose="020B0500000000000000" pitchFamily="34" charset="0"/>
            </a:endParaRPr>
          </a:p>
          <a:p>
            <a:pPr marL="285750" indent="-285750">
              <a:buFont typeface="Arial" panose="020B0604020202020204" pitchFamily="34" charset="0"/>
              <a:buChar char="•"/>
            </a:pPr>
            <a:endParaRPr lang="en-GB" sz="2800" dirty="0" smtClean="0">
              <a:latin typeface="Helvetica" panose="020B0500000000000000" pitchFamily="34" charset="0"/>
            </a:endParaRPr>
          </a:p>
          <a:p>
            <a:pPr marL="285750" indent="-285750">
              <a:buFont typeface="Arial" panose="020B0604020202020204" pitchFamily="34" charset="0"/>
              <a:buChar char="•"/>
            </a:pPr>
            <a:endParaRPr lang="en-GB" sz="2800" dirty="0">
              <a:latin typeface="Helvetica" panose="020B0500000000000000" pitchFamily="34" charset="0"/>
            </a:endParaRPr>
          </a:p>
        </p:txBody>
      </p:sp>
      <p:sp>
        <p:nvSpPr>
          <p:cNvPr id="6" name="TextBox 5"/>
          <p:cNvSpPr txBox="1"/>
          <p:nvPr/>
        </p:nvSpPr>
        <p:spPr>
          <a:xfrm>
            <a:off x="665019" y="873211"/>
            <a:ext cx="10316094" cy="10864513"/>
          </a:xfrm>
          <a:prstGeom prst="rect">
            <a:avLst/>
          </a:prstGeom>
          <a:noFill/>
        </p:spPr>
        <p:txBody>
          <a:bodyPr wrap="square" rtlCol="0">
            <a:spAutoFit/>
          </a:bodyPr>
          <a:lstStyle/>
          <a:p>
            <a:endParaRPr lang="en-GB" sz="2800" dirty="0">
              <a:latin typeface="Helvetica" panose="020B0500000000000000" pitchFamily="34" charset="0"/>
            </a:endParaRPr>
          </a:p>
          <a:p>
            <a:pPr marL="285750" indent="-285750">
              <a:buFont typeface="Arial" panose="020B0604020202020204" pitchFamily="34" charset="0"/>
              <a:buChar char="•"/>
            </a:pPr>
            <a:r>
              <a:rPr lang="en-GB" sz="2800" dirty="0" smtClean="0">
                <a:latin typeface="Helvetica" panose="020B0500000000000000" pitchFamily="34" charset="0"/>
              </a:rPr>
              <a:t>All Fairtrade products have to meet the Fairtrade Standards</a:t>
            </a:r>
          </a:p>
          <a:p>
            <a:pPr marL="285750" indent="-285750">
              <a:buFont typeface="Arial" panose="020B0604020202020204" pitchFamily="34" charset="0"/>
              <a:buChar char="•"/>
            </a:pPr>
            <a:endParaRPr lang="en-GB" sz="2800" dirty="0">
              <a:latin typeface="Helvetica" panose="020B0500000000000000" pitchFamily="34" charset="0"/>
            </a:endParaRPr>
          </a:p>
          <a:p>
            <a:pPr marL="285750" indent="-285750">
              <a:buFont typeface="Arial" panose="020B0604020202020204" pitchFamily="34" charset="0"/>
              <a:buChar char="•"/>
            </a:pPr>
            <a:r>
              <a:rPr lang="en-GB" sz="2800" dirty="0" smtClean="0">
                <a:latin typeface="Helvetica" panose="020B0500000000000000" pitchFamily="34" charset="0"/>
              </a:rPr>
              <a:t>Strict provisions on environment, including measures to tackle climate change like:</a:t>
            </a:r>
          </a:p>
          <a:p>
            <a:pPr marL="285750" indent="-285750">
              <a:buFont typeface="Arial" panose="020B0604020202020204" pitchFamily="34" charset="0"/>
              <a:buChar char="•"/>
            </a:pPr>
            <a:endParaRPr lang="en-GB" sz="2800" dirty="0">
              <a:latin typeface="Helvetica" panose="020B0500000000000000" pitchFamily="34" charset="0"/>
            </a:endParaRPr>
          </a:p>
          <a:p>
            <a:pPr marL="742950" lvl="1" indent="-285750">
              <a:buFont typeface="Arial" panose="020B0604020202020204" pitchFamily="34" charset="0"/>
              <a:buChar char="•"/>
            </a:pPr>
            <a:r>
              <a:rPr lang="en-GB" sz="2800" dirty="0" smtClean="0">
                <a:latin typeface="Helvetica" panose="020B0500000000000000" pitchFamily="34" charset="0"/>
              </a:rPr>
              <a:t>Monitoring and reducing carbon emissions</a:t>
            </a:r>
          </a:p>
          <a:p>
            <a:pPr marL="742950" lvl="1" indent="-285750">
              <a:buFont typeface="Arial" panose="020B0604020202020204" pitchFamily="34" charset="0"/>
              <a:buChar char="•"/>
            </a:pPr>
            <a:endParaRPr lang="en-GB" sz="2800" dirty="0">
              <a:latin typeface="Helvetica" panose="020B0500000000000000" pitchFamily="34" charset="0"/>
            </a:endParaRPr>
          </a:p>
          <a:p>
            <a:pPr marL="742950" lvl="1" indent="-285750">
              <a:buFont typeface="Arial" panose="020B0604020202020204" pitchFamily="34" charset="0"/>
              <a:buChar char="•"/>
            </a:pPr>
            <a:r>
              <a:rPr lang="en-GB" sz="2800" dirty="0" smtClean="0">
                <a:latin typeface="Helvetica" panose="020B0500000000000000" pitchFamily="34" charset="0"/>
              </a:rPr>
              <a:t>Prohibiting on deforestation</a:t>
            </a:r>
          </a:p>
          <a:p>
            <a:pPr marL="742950" lvl="1" indent="-285750">
              <a:buFont typeface="Arial" panose="020B0604020202020204" pitchFamily="34" charset="0"/>
              <a:buChar char="•"/>
            </a:pPr>
            <a:endParaRPr lang="en-GB" sz="2800" dirty="0">
              <a:latin typeface="Helvetica" panose="020B0500000000000000" pitchFamily="34" charset="0"/>
            </a:endParaRPr>
          </a:p>
          <a:p>
            <a:pPr marL="742950" lvl="1" indent="-285750">
              <a:buFont typeface="Arial" panose="020B0604020202020204" pitchFamily="34" charset="0"/>
              <a:buChar char="•"/>
            </a:pPr>
            <a:r>
              <a:rPr lang="en-GB" sz="2800" dirty="0" smtClean="0">
                <a:latin typeface="Helvetica" panose="020B0500000000000000" pitchFamily="34" charset="0"/>
              </a:rPr>
              <a:t>Tackling soil erosion</a:t>
            </a:r>
          </a:p>
          <a:p>
            <a:pPr marL="742950" lvl="1" indent="-285750">
              <a:buFont typeface="Arial" panose="020B0604020202020204" pitchFamily="34" charset="0"/>
              <a:buChar char="•"/>
            </a:pPr>
            <a:endParaRPr lang="en-GB" sz="2800" dirty="0">
              <a:latin typeface="Helvetica" panose="020B0500000000000000" pitchFamily="34" charset="0"/>
            </a:endParaRPr>
          </a:p>
          <a:p>
            <a:pPr marL="742950" lvl="1" indent="-285750">
              <a:buFont typeface="Arial" panose="020B0604020202020204" pitchFamily="34" charset="0"/>
              <a:buChar char="•"/>
            </a:pPr>
            <a:r>
              <a:rPr lang="en-GB" sz="2800" dirty="0" smtClean="0">
                <a:latin typeface="Helvetica" panose="020B0500000000000000" pitchFamily="34" charset="0"/>
              </a:rPr>
              <a:t>Reducing water wastage</a:t>
            </a:r>
          </a:p>
          <a:p>
            <a:pPr marL="742950" lvl="1" indent="-285750">
              <a:buFont typeface="Arial" panose="020B0604020202020204" pitchFamily="34" charset="0"/>
              <a:buChar char="•"/>
            </a:pPr>
            <a:endParaRPr lang="en-GB" sz="2800" dirty="0">
              <a:latin typeface="Helvetica" panose="020B0500000000000000" pitchFamily="34" charset="0"/>
            </a:endParaRPr>
          </a:p>
          <a:p>
            <a:pPr marL="742950" lvl="1" indent="-285750">
              <a:buFont typeface="Arial" panose="020B0604020202020204" pitchFamily="34" charset="0"/>
              <a:buChar char="•"/>
            </a:pPr>
            <a:endParaRPr lang="en-GB" sz="2800" dirty="0" smtClean="0">
              <a:latin typeface="Helvetica" panose="020B0500000000000000" pitchFamily="34" charset="0"/>
            </a:endParaRPr>
          </a:p>
          <a:p>
            <a:pPr marL="285750" indent="-285750">
              <a:buFont typeface="Arial" panose="020B0604020202020204" pitchFamily="34" charset="0"/>
              <a:buChar char="•"/>
            </a:pPr>
            <a:endParaRPr lang="en-GB" sz="2800" dirty="0">
              <a:latin typeface="Helvetica" panose="020B0500000000000000" pitchFamily="34" charset="0"/>
            </a:endParaRPr>
          </a:p>
          <a:p>
            <a:pPr marL="285750" indent="-285750">
              <a:buFont typeface="Arial" panose="020B0604020202020204" pitchFamily="34" charset="0"/>
              <a:buChar char="•"/>
            </a:pPr>
            <a:endParaRPr lang="en-GB" sz="2800" dirty="0" smtClean="0">
              <a:latin typeface="Helvetica" panose="020B0500000000000000" pitchFamily="34" charset="0"/>
            </a:endParaRPr>
          </a:p>
          <a:p>
            <a:pPr marL="742950" lvl="1" indent="-285750">
              <a:buFont typeface="Arial" panose="020B0604020202020204" pitchFamily="34" charset="0"/>
              <a:buChar char="•"/>
            </a:pPr>
            <a:endParaRPr lang="en-GB" sz="2800" dirty="0">
              <a:latin typeface="Helvetica" panose="020B0500000000000000" pitchFamily="34" charset="0"/>
            </a:endParaRPr>
          </a:p>
          <a:p>
            <a:pPr lvl="1"/>
            <a:endParaRPr lang="en-GB" sz="2800" dirty="0" smtClean="0">
              <a:latin typeface="Helvetica" panose="020B0500000000000000" pitchFamily="34" charset="0"/>
            </a:endParaRPr>
          </a:p>
          <a:p>
            <a:pPr lvl="1"/>
            <a:endParaRPr lang="en-GB" sz="2800" dirty="0" smtClean="0">
              <a:latin typeface="Helvetica" panose="020B0500000000000000" pitchFamily="34" charset="0"/>
            </a:endParaRPr>
          </a:p>
          <a:p>
            <a:pPr lvl="1"/>
            <a:endParaRPr lang="en-GB" sz="2800" dirty="0">
              <a:latin typeface="Helvetica" panose="020B0500000000000000" pitchFamily="34" charset="0"/>
            </a:endParaRPr>
          </a:p>
          <a:p>
            <a:pPr lvl="1"/>
            <a:r>
              <a:rPr lang="en-GB" sz="2800" dirty="0" smtClean="0">
                <a:latin typeface="Helvetica" panose="020B0500000000000000" pitchFamily="34" charset="0"/>
              </a:rPr>
              <a:t> </a:t>
            </a:r>
          </a:p>
          <a:p>
            <a:pPr marL="285750" indent="-285750">
              <a:buFont typeface="Arial" panose="020B0604020202020204" pitchFamily="34" charset="0"/>
              <a:buChar char="•"/>
            </a:pPr>
            <a:endParaRPr lang="en-GB" sz="2800" dirty="0">
              <a:latin typeface="Helvetica" panose="020B0500000000000000" pitchFamily="34" charset="0"/>
            </a:endParaRPr>
          </a:p>
          <a:p>
            <a:pPr marL="285750" indent="-285750">
              <a:buFont typeface="Arial" panose="020B0604020202020204" pitchFamily="34" charset="0"/>
              <a:buChar char="•"/>
            </a:pPr>
            <a:endParaRPr lang="en-GB" sz="2800" dirty="0" smtClean="0">
              <a:latin typeface="Helvetica" panose="020B0500000000000000" pitchFamily="34" charset="0"/>
            </a:endParaRPr>
          </a:p>
          <a:p>
            <a:pPr marL="285750" indent="-285750">
              <a:buFont typeface="Arial" panose="020B0604020202020204" pitchFamily="34" charset="0"/>
              <a:buChar char="•"/>
            </a:pPr>
            <a:endParaRPr lang="en-GB" sz="2800" dirty="0">
              <a:latin typeface="Helvetica" panose="020B0500000000000000" pitchFamily="34" charset="0"/>
            </a:endParaRPr>
          </a:p>
        </p:txBody>
      </p:sp>
      <p:sp>
        <p:nvSpPr>
          <p:cNvPr id="3" name="TextBox 2"/>
          <p:cNvSpPr txBox="1"/>
          <p:nvPr/>
        </p:nvSpPr>
        <p:spPr>
          <a:xfrm>
            <a:off x="7398327" y="4663440"/>
            <a:ext cx="3034146"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dirty="0"/>
              <a:t>Question: How do you think these Fairtrade Standards help farmers? And how do they link the climate change?</a:t>
            </a:r>
          </a:p>
        </p:txBody>
      </p:sp>
    </p:spTree>
    <p:extLst>
      <p:ext uri="{BB962C8B-B14F-4D97-AF65-F5344CB8AC3E}">
        <p14:creationId xmlns:p14="http://schemas.microsoft.com/office/powerpoint/2010/main" val="575090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609601" y="259953"/>
            <a:ext cx="11366269" cy="668676"/>
          </a:xfrm>
        </p:spPr>
        <p:txBody>
          <a:bodyPr/>
          <a:lstStyle/>
          <a:p>
            <a:r>
              <a:rPr lang="en-GB" sz="4000" dirty="0" smtClean="0">
                <a:latin typeface="VeneerLowRes Three" panose="02000806000000000000" pitchFamily="2" charset="0"/>
              </a:rPr>
              <a:t>Fairtrade minimum price and premium: how does that help tackle the climate crisis?</a:t>
            </a:r>
            <a:endParaRPr lang="en-GB" sz="4000" dirty="0">
              <a:latin typeface="VeneerLowRes Three" panose="02000806000000000000" pitchFamily="2" charset="0"/>
            </a:endParaRPr>
          </a:p>
        </p:txBody>
      </p:sp>
      <p:sp>
        <p:nvSpPr>
          <p:cNvPr id="8" name="TextBox 7"/>
          <p:cNvSpPr txBox="1"/>
          <p:nvPr/>
        </p:nvSpPr>
        <p:spPr>
          <a:xfrm>
            <a:off x="609601" y="1219574"/>
            <a:ext cx="10316094" cy="10433625"/>
          </a:xfrm>
          <a:prstGeom prst="rect">
            <a:avLst/>
          </a:prstGeom>
          <a:noFill/>
        </p:spPr>
        <p:txBody>
          <a:bodyPr wrap="square" rtlCol="0">
            <a:spAutoFit/>
          </a:bodyPr>
          <a:lstStyle/>
          <a:p>
            <a:endParaRPr lang="en-GB" sz="2800" dirty="0">
              <a:latin typeface="Helvetica" panose="020B0500000000000000" pitchFamily="34" charset="0"/>
            </a:endParaRPr>
          </a:p>
          <a:p>
            <a:pPr marL="285750" indent="-285750">
              <a:buFont typeface="Arial" panose="020B0604020202020204" pitchFamily="34" charset="0"/>
              <a:buChar char="•"/>
            </a:pPr>
            <a:r>
              <a:rPr lang="en-GB" sz="2800" dirty="0" smtClean="0">
                <a:latin typeface="Helvetica" panose="020B0500000000000000" pitchFamily="34" charset="0"/>
              </a:rPr>
              <a:t>The higher income Fairtrade Minimum Price and Fairtrade Premium can provide is </a:t>
            </a:r>
            <a:r>
              <a:rPr lang="en-GB" sz="2800" dirty="0" smtClean="0">
                <a:solidFill>
                  <a:srgbClr val="FFC000"/>
                </a:solidFill>
                <a:latin typeface="Helvetica" panose="020B0500000000000000" pitchFamily="34" charset="0"/>
              </a:rPr>
              <a:t>vital</a:t>
            </a:r>
            <a:r>
              <a:rPr lang="en-GB" sz="2800" dirty="0" smtClean="0">
                <a:latin typeface="Helvetica" panose="020B0500000000000000" pitchFamily="34" charset="0"/>
              </a:rPr>
              <a:t> in allowing Fairtrade producers to focus on better environmental protection</a:t>
            </a:r>
          </a:p>
          <a:p>
            <a:pPr marL="285750" indent="-285750">
              <a:buFont typeface="Arial" panose="020B0604020202020204" pitchFamily="34" charset="0"/>
              <a:buChar char="•"/>
            </a:pPr>
            <a:endParaRPr lang="en-GB" sz="2800" dirty="0">
              <a:latin typeface="Helvetica" panose="020B0500000000000000" pitchFamily="34" charset="0"/>
            </a:endParaRPr>
          </a:p>
          <a:p>
            <a:pPr marL="285750" indent="-285750">
              <a:buFont typeface="Arial" panose="020B0604020202020204" pitchFamily="34" charset="0"/>
              <a:buChar char="•"/>
            </a:pPr>
            <a:r>
              <a:rPr lang="en-GB" sz="2800" dirty="0" smtClean="0">
                <a:latin typeface="Helvetica" panose="020B0500000000000000" pitchFamily="34" charset="0"/>
              </a:rPr>
              <a:t>Allows sustainable, long-term planning</a:t>
            </a:r>
          </a:p>
          <a:p>
            <a:pPr marL="285750" indent="-285750">
              <a:buFont typeface="Arial" panose="020B0604020202020204" pitchFamily="34" charset="0"/>
              <a:buChar char="•"/>
            </a:pPr>
            <a:endParaRPr lang="en-GB" sz="2800" dirty="0">
              <a:latin typeface="Helvetica" panose="020B0500000000000000" pitchFamily="34" charset="0"/>
            </a:endParaRPr>
          </a:p>
          <a:p>
            <a:pPr marL="285750" indent="-285750">
              <a:buFont typeface="Arial" panose="020B0604020202020204" pitchFamily="34" charset="0"/>
              <a:buChar char="•"/>
            </a:pPr>
            <a:r>
              <a:rPr lang="en-GB" sz="2800" dirty="0" smtClean="0">
                <a:latin typeface="Helvetica" panose="020B0500000000000000" pitchFamily="34" charset="0"/>
              </a:rPr>
              <a:t>Allows farmers to practice more environmentally-friendly farming.</a:t>
            </a:r>
          </a:p>
          <a:p>
            <a:pPr marL="285750" indent="-285750">
              <a:buFont typeface="Arial" panose="020B0604020202020204" pitchFamily="34" charset="0"/>
              <a:buChar char="•"/>
            </a:pPr>
            <a:endParaRPr lang="en-GB" sz="2800" dirty="0">
              <a:latin typeface="Helvetica" panose="020B0500000000000000" pitchFamily="34" charset="0"/>
            </a:endParaRPr>
          </a:p>
          <a:p>
            <a:pPr marL="285750" indent="-285750">
              <a:buFont typeface="Arial" panose="020B0604020202020204" pitchFamily="34" charset="0"/>
              <a:buChar char="•"/>
            </a:pPr>
            <a:r>
              <a:rPr lang="en-GB" sz="2800" dirty="0" smtClean="0">
                <a:latin typeface="Helvetica" panose="020B0500000000000000" pitchFamily="34" charset="0"/>
              </a:rPr>
              <a:t>And Fairtrade Premium projects are frequently invested directly in environmental protection measures – </a:t>
            </a:r>
            <a:r>
              <a:rPr lang="en-GB" sz="2800" dirty="0" smtClean="0">
                <a:solidFill>
                  <a:srgbClr val="FFC000"/>
                </a:solidFill>
                <a:latin typeface="Helvetica" panose="020B0500000000000000" pitchFamily="34" charset="0"/>
              </a:rPr>
              <a:t>for example</a:t>
            </a:r>
          </a:p>
          <a:p>
            <a:pPr marL="742950" lvl="1" indent="-285750">
              <a:buFont typeface="Arial" panose="020B0604020202020204" pitchFamily="34" charset="0"/>
              <a:buChar char="•"/>
            </a:pPr>
            <a:endParaRPr lang="en-GB" sz="2800" dirty="0">
              <a:latin typeface="Helvetica" panose="020B0500000000000000" pitchFamily="34" charset="0"/>
            </a:endParaRPr>
          </a:p>
          <a:p>
            <a:pPr marL="742950" lvl="1" indent="-285750">
              <a:buFont typeface="Arial" panose="020B0604020202020204" pitchFamily="34" charset="0"/>
              <a:buChar char="•"/>
            </a:pPr>
            <a:endParaRPr lang="en-GB" sz="2800" dirty="0" smtClean="0">
              <a:latin typeface="Helvetica" panose="020B0500000000000000" pitchFamily="34" charset="0"/>
            </a:endParaRPr>
          </a:p>
          <a:p>
            <a:pPr marL="285750" indent="-285750">
              <a:buFont typeface="Arial" panose="020B0604020202020204" pitchFamily="34" charset="0"/>
              <a:buChar char="•"/>
            </a:pPr>
            <a:endParaRPr lang="en-GB" sz="2800" dirty="0">
              <a:latin typeface="Helvetica" panose="020B0500000000000000" pitchFamily="34" charset="0"/>
            </a:endParaRPr>
          </a:p>
          <a:p>
            <a:pPr marL="285750" indent="-285750">
              <a:buFont typeface="Arial" panose="020B0604020202020204" pitchFamily="34" charset="0"/>
              <a:buChar char="•"/>
            </a:pPr>
            <a:endParaRPr lang="en-GB" sz="2800" dirty="0" smtClean="0">
              <a:latin typeface="Helvetica" panose="020B0500000000000000" pitchFamily="34" charset="0"/>
            </a:endParaRPr>
          </a:p>
          <a:p>
            <a:pPr marL="742950" lvl="1" indent="-285750">
              <a:buFont typeface="Arial" panose="020B0604020202020204" pitchFamily="34" charset="0"/>
              <a:buChar char="•"/>
            </a:pPr>
            <a:endParaRPr lang="en-GB" sz="2800" dirty="0">
              <a:latin typeface="Helvetica" panose="020B0500000000000000" pitchFamily="34" charset="0"/>
            </a:endParaRPr>
          </a:p>
          <a:p>
            <a:pPr lvl="1"/>
            <a:endParaRPr lang="en-GB" sz="2800" dirty="0" smtClean="0">
              <a:latin typeface="Helvetica" panose="020B0500000000000000" pitchFamily="34" charset="0"/>
            </a:endParaRPr>
          </a:p>
          <a:p>
            <a:pPr lvl="1"/>
            <a:endParaRPr lang="en-GB" sz="2800" dirty="0" smtClean="0">
              <a:latin typeface="Helvetica" panose="020B0500000000000000" pitchFamily="34" charset="0"/>
            </a:endParaRPr>
          </a:p>
          <a:p>
            <a:pPr lvl="1"/>
            <a:endParaRPr lang="en-GB" sz="2800" dirty="0">
              <a:latin typeface="Helvetica" panose="020B0500000000000000" pitchFamily="34" charset="0"/>
            </a:endParaRPr>
          </a:p>
          <a:p>
            <a:pPr lvl="1"/>
            <a:r>
              <a:rPr lang="en-GB" sz="2800" dirty="0" smtClean="0">
                <a:latin typeface="Helvetica" panose="020B0500000000000000" pitchFamily="34" charset="0"/>
              </a:rPr>
              <a:t> </a:t>
            </a:r>
          </a:p>
          <a:p>
            <a:pPr marL="285750" indent="-285750">
              <a:buFont typeface="Arial" panose="020B0604020202020204" pitchFamily="34" charset="0"/>
              <a:buChar char="•"/>
            </a:pPr>
            <a:endParaRPr lang="en-GB" sz="2800" dirty="0">
              <a:latin typeface="Helvetica" panose="020B0500000000000000" pitchFamily="34" charset="0"/>
            </a:endParaRPr>
          </a:p>
          <a:p>
            <a:pPr marL="285750" indent="-285750">
              <a:buFont typeface="Arial" panose="020B0604020202020204" pitchFamily="34" charset="0"/>
              <a:buChar char="•"/>
            </a:pPr>
            <a:endParaRPr lang="en-GB" sz="2800" dirty="0" smtClean="0">
              <a:latin typeface="Helvetica" panose="020B0500000000000000" pitchFamily="34" charset="0"/>
            </a:endParaRPr>
          </a:p>
          <a:p>
            <a:pPr marL="285750" indent="-285750">
              <a:buFont typeface="Arial" panose="020B0604020202020204" pitchFamily="34" charset="0"/>
              <a:buChar char="•"/>
            </a:pPr>
            <a:endParaRPr lang="en-GB" sz="2800" dirty="0">
              <a:latin typeface="Helvetica" panose="020B0500000000000000" pitchFamily="34" charset="0"/>
            </a:endParaRPr>
          </a:p>
        </p:txBody>
      </p:sp>
    </p:spTree>
    <p:extLst>
      <p:ext uri="{BB962C8B-B14F-4D97-AF65-F5344CB8AC3E}">
        <p14:creationId xmlns:p14="http://schemas.microsoft.com/office/powerpoint/2010/main" val="22994308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659476" y="346099"/>
            <a:ext cx="11366269" cy="668676"/>
          </a:xfrm>
        </p:spPr>
        <p:txBody>
          <a:bodyPr/>
          <a:lstStyle/>
          <a:p>
            <a:r>
              <a:rPr lang="en-GB" sz="4000" dirty="0" smtClean="0">
                <a:latin typeface="VeneerLowRes Three" panose="02000806000000000000" pitchFamily="2" charset="0"/>
              </a:rPr>
              <a:t>Fairtrade Premium projects: fighting for the environment</a:t>
            </a:r>
            <a:endParaRPr lang="en-GB" sz="4000" dirty="0">
              <a:latin typeface="VeneerLowRes Three" panose="02000806000000000000" pitchFamily="2" charset="0"/>
            </a:endParaRPr>
          </a:p>
        </p:txBody>
      </p:sp>
      <p:sp>
        <p:nvSpPr>
          <p:cNvPr id="8" name="TextBox 7"/>
          <p:cNvSpPr txBox="1"/>
          <p:nvPr/>
        </p:nvSpPr>
        <p:spPr>
          <a:xfrm>
            <a:off x="984739" y="873211"/>
            <a:ext cx="9882554" cy="5693866"/>
          </a:xfrm>
          <a:prstGeom prst="rect">
            <a:avLst/>
          </a:prstGeom>
          <a:noFill/>
        </p:spPr>
        <p:txBody>
          <a:bodyPr wrap="square" rtlCol="0">
            <a:spAutoFit/>
          </a:bodyPr>
          <a:lstStyle/>
          <a:p>
            <a:endParaRPr lang="en-GB" sz="2800" dirty="0">
              <a:latin typeface="Helvetica" panose="020B0500000000000000" pitchFamily="34" charset="0"/>
            </a:endParaRPr>
          </a:p>
          <a:p>
            <a:pPr marL="742950" lvl="1" indent="-285750">
              <a:buFont typeface="Arial" panose="020B0604020202020204" pitchFamily="34" charset="0"/>
              <a:buChar char="•"/>
            </a:pPr>
            <a:r>
              <a:rPr lang="en-GB" sz="2800" dirty="0" smtClean="0">
                <a:latin typeface="Helvetica" panose="020B0500000000000000" pitchFamily="34" charset="0"/>
              </a:rPr>
              <a:t>COOCAFE, coffee producing cooperative in Costa Rica</a:t>
            </a:r>
            <a:endParaRPr lang="en-GB" sz="2800" dirty="0">
              <a:latin typeface="Helvetica" panose="020B0500000000000000" pitchFamily="34" charset="0"/>
            </a:endParaRPr>
          </a:p>
          <a:p>
            <a:pPr marL="742950" lvl="1" indent="-285750">
              <a:buFont typeface="Arial" panose="020B0604020202020204" pitchFamily="34" charset="0"/>
              <a:buChar char="•"/>
            </a:pPr>
            <a:endParaRPr lang="en-GB" sz="2800" dirty="0" smtClean="0">
              <a:latin typeface="Helvetica" panose="020B0500000000000000" pitchFamily="34" charset="0"/>
            </a:endParaRPr>
          </a:p>
          <a:p>
            <a:pPr marL="285750" indent="-285750">
              <a:buFont typeface="Arial" panose="020B0604020202020204" pitchFamily="34" charset="0"/>
              <a:buChar char="•"/>
            </a:pPr>
            <a:endParaRPr lang="en-GB" sz="2800" dirty="0">
              <a:latin typeface="Helvetica" panose="020B0500000000000000" pitchFamily="34" charset="0"/>
            </a:endParaRPr>
          </a:p>
          <a:p>
            <a:pPr marL="285750" indent="-285750">
              <a:buFont typeface="Arial" panose="020B0604020202020204" pitchFamily="34" charset="0"/>
              <a:buChar char="•"/>
            </a:pPr>
            <a:endParaRPr lang="en-GB" sz="2800" dirty="0" smtClean="0">
              <a:latin typeface="Helvetica" panose="020B0500000000000000" pitchFamily="34" charset="0"/>
            </a:endParaRPr>
          </a:p>
          <a:p>
            <a:pPr marL="742950" lvl="1" indent="-285750">
              <a:buFont typeface="Arial" panose="020B0604020202020204" pitchFamily="34" charset="0"/>
              <a:buChar char="•"/>
            </a:pPr>
            <a:endParaRPr lang="en-GB" sz="2800" dirty="0">
              <a:latin typeface="Helvetica" panose="020B0500000000000000" pitchFamily="34" charset="0"/>
            </a:endParaRPr>
          </a:p>
          <a:p>
            <a:pPr lvl="1"/>
            <a:endParaRPr lang="en-GB" sz="2800" dirty="0" smtClean="0">
              <a:latin typeface="Helvetica" panose="020B0500000000000000" pitchFamily="34" charset="0"/>
            </a:endParaRPr>
          </a:p>
          <a:p>
            <a:pPr lvl="1"/>
            <a:endParaRPr lang="en-GB" sz="2800" dirty="0" smtClean="0">
              <a:latin typeface="Helvetica" panose="020B0500000000000000" pitchFamily="34" charset="0"/>
            </a:endParaRPr>
          </a:p>
          <a:p>
            <a:pPr lvl="1"/>
            <a:endParaRPr lang="en-GB" sz="2800" dirty="0">
              <a:latin typeface="Helvetica" panose="020B0500000000000000" pitchFamily="34" charset="0"/>
            </a:endParaRPr>
          </a:p>
          <a:p>
            <a:pPr lvl="1"/>
            <a:r>
              <a:rPr lang="en-GB" sz="2800" dirty="0" smtClean="0">
                <a:latin typeface="Helvetica" panose="020B0500000000000000" pitchFamily="34" charset="0"/>
              </a:rPr>
              <a:t>COOCAFE </a:t>
            </a:r>
            <a:r>
              <a:rPr lang="en-GB" sz="2800" dirty="0" smtClean="0">
                <a:latin typeface="Helvetica" panose="020B0500000000000000" pitchFamily="34" charset="0"/>
              </a:rPr>
              <a:t>have started a Foundation, part-funded by Fairtrade Premiums, committed to reforestation, water recycling and other environmental initiatives to tackle climate change.</a:t>
            </a:r>
            <a:endParaRPr lang="en-GB" sz="2800" dirty="0">
              <a:latin typeface="Helvetica" panose="020B0500000000000000" pitchFamily="34" charset="0"/>
            </a:endParaRPr>
          </a:p>
        </p:txBody>
      </p:sp>
      <p:pic>
        <p:nvPicPr>
          <p:cNvPr id="3074" name="Picture 2" descr="https://www.fairtrade.org.uk/~/media/FairtradeUK/Fairtrade%20UK%20Images/Meet%20the%20Farmers/gerrado.png?h=414&amp;la=en&amp;w=3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2698" y="2312377"/>
            <a:ext cx="1538743" cy="212346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undacioÌn-cafeÌforest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2783" y="2799739"/>
            <a:ext cx="2297479" cy="1148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23744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687186" y="343080"/>
            <a:ext cx="11366269" cy="668676"/>
          </a:xfrm>
        </p:spPr>
        <p:txBody>
          <a:bodyPr/>
          <a:lstStyle/>
          <a:p>
            <a:r>
              <a:rPr lang="en-GB" sz="4000" dirty="0" smtClean="0">
                <a:latin typeface="VeneerLowRes Three" panose="02000806000000000000" pitchFamily="2" charset="0"/>
              </a:rPr>
              <a:t>Fairtrade Premium projects: fighting for the environment</a:t>
            </a:r>
            <a:endParaRPr lang="en-GB" sz="4000" dirty="0">
              <a:latin typeface="VeneerLowRes Three" panose="02000806000000000000" pitchFamily="2" charset="0"/>
            </a:endParaRPr>
          </a:p>
        </p:txBody>
      </p:sp>
      <p:sp>
        <p:nvSpPr>
          <p:cNvPr id="8" name="TextBox 7"/>
          <p:cNvSpPr txBox="1"/>
          <p:nvPr/>
        </p:nvSpPr>
        <p:spPr>
          <a:xfrm>
            <a:off x="984739" y="873211"/>
            <a:ext cx="9882554" cy="5693866"/>
          </a:xfrm>
          <a:prstGeom prst="rect">
            <a:avLst/>
          </a:prstGeom>
          <a:noFill/>
        </p:spPr>
        <p:txBody>
          <a:bodyPr wrap="square" rtlCol="0">
            <a:spAutoFit/>
          </a:bodyPr>
          <a:lstStyle/>
          <a:p>
            <a:endParaRPr lang="en-GB" sz="2800" dirty="0">
              <a:latin typeface="Helvetica" panose="020B0500000000000000" pitchFamily="34" charset="0"/>
            </a:endParaRPr>
          </a:p>
          <a:p>
            <a:pPr lvl="1"/>
            <a:r>
              <a:rPr lang="en-GB" sz="2800" dirty="0" err="1" smtClean="0">
                <a:latin typeface="Helvetica" panose="020B0500000000000000" pitchFamily="34" charset="0"/>
              </a:rPr>
              <a:t>Suminter</a:t>
            </a:r>
            <a:r>
              <a:rPr lang="en-GB" sz="2800" dirty="0" smtClean="0">
                <a:latin typeface="Helvetica" panose="020B0500000000000000" pitchFamily="34" charset="0"/>
              </a:rPr>
              <a:t> India Organic Farmers, cooperative in Kerala, India</a:t>
            </a:r>
            <a:endParaRPr lang="en-GB" sz="2800" dirty="0">
              <a:latin typeface="Helvetica" panose="020B0500000000000000" pitchFamily="34" charset="0"/>
            </a:endParaRPr>
          </a:p>
          <a:p>
            <a:pPr marL="742950" lvl="1" indent="-285750">
              <a:buFont typeface="Arial" panose="020B0604020202020204" pitchFamily="34" charset="0"/>
              <a:buChar char="•"/>
            </a:pPr>
            <a:endParaRPr lang="en-GB" sz="2800" dirty="0" smtClean="0">
              <a:latin typeface="Helvetica" panose="020B0500000000000000" pitchFamily="34" charset="0"/>
            </a:endParaRPr>
          </a:p>
          <a:p>
            <a:pPr marL="285750" indent="-285750">
              <a:buFont typeface="Arial" panose="020B0604020202020204" pitchFamily="34" charset="0"/>
              <a:buChar char="•"/>
            </a:pPr>
            <a:endParaRPr lang="en-GB" sz="2800" dirty="0">
              <a:latin typeface="Helvetica" panose="020B0500000000000000" pitchFamily="34" charset="0"/>
            </a:endParaRPr>
          </a:p>
          <a:p>
            <a:pPr marL="285750" indent="-285750">
              <a:buFont typeface="Arial" panose="020B0604020202020204" pitchFamily="34" charset="0"/>
              <a:buChar char="•"/>
            </a:pPr>
            <a:endParaRPr lang="en-GB" sz="2800" dirty="0" smtClean="0">
              <a:latin typeface="Helvetica" panose="020B0500000000000000" pitchFamily="34" charset="0"/>
            </a:endParaRPr>
          </a:p>
          <a:p>
            <a:pPr marL="742950" lvl="1" indent="-285750">
              <a:buFont typeface="Arial" panose="020B0604020202020204" pitchFamily="34" charset="0"/>
              <a:buChar char="•"/>
            </a:pPr>
            <a:endParaRPr lang="en-GB" sz="2800" dirty="0">
              <a:latin typeface="Helvetica" panose="020B0500000000000000" pitchFamily="34" charset="0"/>
            </a:endParaRPr>
          </a:p>
          <a:p>
            <a:pPr lvl="1"/>
            <a:endParaRPr lang="en-GB" sz="2800" dirty="0" smtClean="0">
              <a:latin typeface="Helvetica" panose="020B0500000000000000" pitchFamily="34" charset="0"/>
            </a:endParaRPr>
          </a:p>
          <a:p>
            <a:pPr lvl="1"/>
            <a:endParaRPr lang="en-GB" sz="2800" dirty="0" smtClean="0">
              <a:latin typeface="Helvetica" panose="020B0500000000000000" pitchFamily="34" charset="0"/>
            </a:endParaRPr>
          </a:p>
          <a:p>
            <a:pPr lvl="1"/>
            <a:endParaRPr lang="en-GB" sz="2800" dirty="0">
              <a:latin typeface="Helvetica" panose="020B0500000000000000" pitchFamily="34" charset="0"/>
            </a:endParaRPr>
          </a:p>
          <a:p>
            <a:pPr lvl="1"/>
            <a:r>
              <a:rPr lang="en-GB" sz="2800" dirty="0" smtClean="0">
                <a:latin typeface="Helvetica" panose="020B0500000000000000" pitchFamily="34" charset="0"/>
              </a:rPr>
              <a:t>Invested Fairtrade Premium in Solar Panels, meaning halved the amount of wood they need to burn to dry seeds. </a:t>
            </a:r>
            <a:endParaRPr lang="en-GB" sz="2800" dirty="0">
              <a:latin typeface="Helvetica" panose="020B0500000000000000" pitchFamily="34" charset="0"/>
            </a:endParaRPr>
          </a:p>
        </p:txBody>
      </p:sp>
      <p:pic>
        <p:nvPicPr>
          <p:cNvPr id="3" name="Picture 2"/>
          <p:cNvPicPr>
            <a:picLocks noChangeAspect="1"/>
          </p:cNvPicPr>
          <p:nvPr/>
        </p:nvPicPr>
        <p:blipFill>
          <a:blip r:embed="rId3"/>
          <a:stretch>
            <a:fillRect/>
          </a:stretch>
        </p:blipFill>
        <p:spPr>
          <a:xfrm>
            <a:off x="3635751" y="2451782"/>
            <a:ext cx="3878334" cy="2411163"/>
          </a:xfrm>
          <a:prstGeom prst="rect">
            <a:avLst/>
          </a:prstGeom>
        </p:spPr>
      </p:pic>
    </p:spTree>
    <p:extLst>
      <p:ext uri="{BB962C8B-B14F-4D97-AF65-F5344CB8AC3E}">
        <p14:creationId xmlns:p14="http://schemas.microsoft.com/office/powerpoint/2010/main" val="1095855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493222" y="266957"/>
            <a:ext cx="11366269" cy="668676"/>
          </a:xfrm>
        </p:spPr>
        <p:txBody>
          <a:bodyPr/>
          <a:lstStyle/>
          <a:p>
            <a:r>
              <a:rPr lang="en-GB" sz="4000" dirty="0" smtClean="0">
                <a:latin typeface="VeneerLowRes Three" panose="02000806000000000000" pitchFamily="2" charset="0"/>
              </a:rPr>
              <a:t>Fairtrade Premium projects: fighting for the environment</a:t>
            </a:r>
            <a:endParaRPr lang="en-GB" sz="4000" dirty="0">
              <a:latin typeface="VeneerLowRes Three" panose="02000806000000000000" pitchFamily="2" charset="0"/>
            </a:endParaRPr>
          </a:p>
        </p:txBody>
      </p:sp>
      <p:sp>
        <p:nvSpPr>
          <p:cNvPr id="8" name="TextBox 7"/>
          <p:cNvSpPr txBox="1"/>
          <p:nvPr/>
        </p:nvSpPr>
        <p:spPr>
          <a:xfrm>
            <a:off x="984738" y="548484"/>
            <a:ext cx="10058399" cy="6124754"/>
          </a:xfrm>
          <a:prstGeom prst="rect">
            <a:avLst/>
          </a:prstGeom>
          <a:noFill/>
        </p:spPr>
        <p:txBody>
          <a:bodyPr wrap="square" rtlCol="0">
            <a:spAutoFit/>
          </a:bodyPr>
          <a:lstStyle/>
          <a:p>
            <a:endParaRPr lang="en-GB" sz="2800" dirty="0">
              <a:latin typeface="Helvetica" panose="020B0500000000000000" pitchFamily="34" charset="0"/>
            </a:endParaRPr>
          </a:p>
          <a:p>
            <a:pPr lvl="1"/>
            <a:r>
              <a:rPr lang="en-GB" sz="2800" dirty="0" err="1" smtClean="0">
                <a:latin typeface="Helvetica" panose="020B0500000000000000" pitchFamily="34" charset="0"/>
              </a:rPr>
              <a:t>Coobana</a:t>
            </a:r>
            <a:r>
              <a:rPr lang="en-GB" sz="2800" dirty="0" smtClean="0">
                <a:latin typeface="Helvetica" panose="020B0500000000000000" pitchFamily="34" charset="0"/>
              </a:rPr>
              <a:t>, banana producing cooperative in Panama</a:t>
            </a:r>
            <a:endParaRPr lang="en-GB" sz="2800" dirty="0">
              <a:latin typeface="Helvetica" panose="020B0500000000000000" pitchFamily="34" charset="0"/>
            </a:endParaRPr>
          </a:p>
          <a:p>
            <a:pPr marL="742950" lvl="1" indent="-285750">
              <a:buFont typeface="Arial" panose="020B0604020202020204" pitchFamily="34" charset="0"/>
              <a:buChar char="•"/>
            </a:pPr>
            <a:endParaRPr lang="en-GB" sz="2800" dirty="0" smtClean="0">
              <a:latin typeface="Helvetica" panose="020B0500000000000000" pitchFamily="34" charset="0"/>
            </a:endParaRPr>
          </a:p>
          <a:p>
            <a:pPr marL="285750" indent="-285750">
              <a:buFont typeface="Arial" panose="020B0604020202020204" pitchFamily="34" charset="0"/>
              <a:buChar char="•"/>
            </a:pPr>
            <a:endParaRPr lang="en-GB" sz="2800" dirty="0">
              <a:latin typeface="Helvetica" panose="020B0500000000000000" pitchFamily="34" charset="0"/>
            </a:endParaRPr>
          </a:p>
          <a:p>
            <a:pPr marL="285750" indent="-285750">
              <a:buFont typeface="Arial" panose="020B0604020202020204" pitchFamily="34" charset="0"/>
              <a:buChar char="•"/>
            </a:pPr>
            <a:endParaRPr lang="en-GB" sz="2800" dirty="0" smtClean="0">
              <a:latin typeface="Helvetica" panose="020B0500000000000000" pitchFamily="34" charset="0"/>
            </a:endParaRPr>
          </a:p>
          <a:p>
            <a:pPr marL="742950" lvl="1" indent="-285750">
              <a:buFont typeface="Arial" panose="020B0604020202020204" pitchFamily="34" charset="0"/>
              <a:buChar char="•"/>
            </a:pPr>
            <a:endParaRPr lang="en-GB" sz="2800" dirty="0">
              <a:latin typeface="Helvetica" panose="020B0500000000000000" pitchFamily="34" charset="0"/>
            </a:endParaRPr>
          </a:p>
          <a:p>
            <a:pPr lvl="1"/>
            <a:endParaRPr lang="en-GB" sz="2800" dirty="0" smtClean="0">
              <a:latin typeface="Helvetica" panose="020B0500000000000000" pitchFamily="34" charset="0"/>
            </a:endParaRPr>
          </a:p>
          <a:p>
            <a:pPr lvl="1"/>
            <a:endParaRPr lang="en-GB" sz="2800" dirty="0" smtClean="0">
              <a:latin typeface="Helvetica" panose="020B0500000000000000" pitchFamily="34" charset="0"/>
            </a:endParaRPr>
          </a:p>
          <a:p>
            <a:pPr lvl="1"/>
            <a:endParaRPr lang="en-GB" sz="2800" dirty="0">
              <a:latin typeface="Helvetica" panose="020B0500000000000000" pitchFamily="34" charset="0"/>
            </a:endParaRPr>
          </a:p>
          <a:p>
            <a:pPr lvl="1"/>
            <a:r>
              <a:rPr lang="en-GB" sz="2800" dirty="0" smtClean="0">
                <a:latin typeface="Helvetica" panose="020B0500000000000000" pitchFamily="34" charset="0"/>
              </a:rPr>
              <a:t> </a:t>
            </a:r>
            <a:endParaRPr lang="en-GB" sz="2800" dirty="0">
              <a:latin typeface="Helvetica" panose="020B0500000000000000" pitchFamily="34" charset="0"/>
            </a:endParaRPr>
          </a:p>
          <a:p>
            <a:r>
              <a:rPr lang="en-GB" sz="2800" i="1" dirty="0" err="1">
                <a:latin typeface="Helvetica" panose="020B0500000000000000" pitchFamily="34" charset="0"/>
              </a:rPr>
              <a:t>Coobana</a:t>
            </a:r>
            <a:r>
              <a:rPr lang="en-GB" sz="2800" i="1" dirty="0">
                <a:latin typeface="Helvetica" panose="020B0500000000000000" pitchFamily="34" charset="0"/>
              </a:rPr>
              <a:t> Co-operative in Panama </a:t>
            </a:r>
            <a:r>
              <a:rPr lang="en-GB" sz="2800" i="1" dirty="0" smtClean="0">
                <a:latin typeface="Helvetica" panose="020B0500000000000000" pitchFamily="34" charset="0"/>
              </a:rPr>
              <a:t>use </a:t>
            </a:r>
            <a:r>
              <a:rPr lang="en-GB" sz="2800" i="1" dirty="0">
                <a:latin typeface="Helvetica" panose="020B0500000000000000" pitchFamily="34" charset="0"/>
              </a:rPr>
              <a:t>a slice of </a:t>
            </a:r>
            <a:r>
              <a:rPr lang="en-GB" sz="2800" i="1" dirty="0" smtClean="0">
                <a:latin typeface="Helvetica" panose="020B0500000000000000" pitchFamily="34" charset="0"/>
              </a:rPr>
              <a:t>their </a:t>
            </a:r>
            <a:r>
              <a:rPr lang="en-GB" sz="2800" i="1" dirty="0">
                <a:latin typeface="Helvetica" panose="020B0500000000000000" pitchFamily="34" charset="0"/>
              </a:rPr>
              <a:t>Fairtrade Premium </a:t>
            </a:r>
            <a:r>
              <a:rPr lang="en-GB" sz="2800" i="1" dirty="0" smtClean="0">
                <a:latin typeface="Helvetica" panose="020B0500000000000000" pitchFamily="34" charset="0"/>
              </a:rPr>
              <a:t>to </a:t>
            </a:r>
            <a:r>
              <a:rPr lang="en-GB" sz="2800" i="1" dirty="0">
                <a:latin typeface="Helvetica" panose="020B0500000000000000" pitchFamily="34" charset="0"/>
              </a:rPr>
              <a:t>protect endangered turtles that hatch on beaches </a:t>
            </a:r>
            <a:r>
              <a:rPr lang="en-GB" sz="2800" i="1" dirty="0" smtClean="0">
                <a:latin typeface="Helvetica" panose="020B0500000000000000" pitchFamily="34" charset="0"/>
              </a:rPr>
              <a:t>nearby. These banana eating river manatees even won the support of members!</a:t>
            </a:r>
            <a:endParaRPr lang="en-GB" sz="2800" dirty="0">
              <a:latin typeface="Helvetica" panose="020B0500000000000000"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2316" y="1783640"/>
            <a:ext cx="7620000" cy="2857500"/>
          </a:xfrm>
          <a:prstGeom prst="rect">
            <a:avLst/>
          </a:prstGeom>
        </p:spPr>
      </p:pic>
    </p:spTree>
    <p:extLst>
      <p:ext uri="{BB962C8B-B14F-4D97-AF65-F5344CB8AC3E}">
        <p14:creationId xmlns:p14="http://schemas.microsoft.com/office/powerpoint/2010/main" val="1683791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548641" y="329226"/>
            <a:ext cx="11366269" cy="668676"/>
          </a:xfrm>
        </p:spPr>
        <p:txBody>
          <a:bodyPr/>
          <a:lstStyle/>
          <a:p>
            <a:r>
              <a:rPr lang="en-GB" sz="4000" dirty="0" smtClean="0">
                <a:latin typeface="VeneerLowRes Three" panose="02000806000000000000" pitchFamily="2" charset="0"/>
              </a:rPr>
              <a:t>Fairtrade Premium projects: fighting for the environment</a:t>
            </a:r>
            <a:endParaRPr lang="en-GB" sz="4000" dirty="0">
              <a:latin typeface="VeneerLowRes Three" panose="02000806000000000000" pitchFamily="2" charset="0"/>
            </a:endParaRPr>
          </a:p>
        </p:txBody>
      </p:sp>
      <p:sp>
        <p:nvSpPr>
          <p:cNvPr id="8" name="TextBox 7"/>
          <p:cNvSpPr txBox="1"/>
          <p:nvPr/>
        </p:nvSpPr>
        <p:spPr>
          <a:xfrm>
            <a:off x="548641" y="867191"/>
            <a:ext cx="10562704" cy="5262979"/>
          </a:xfrm>
          <a:prstGeom prst="rect">
            <a:avLst/>
          </a:prstGeom>
          <a:noFill/>
        </p:spPr>
        <p:txBody>
          <a:bodyPr wrap="square" rtlCol="0">
            <a:spAutoFit/>
          </a:bodyPr>
          <a:lstStyle/>
          <a:p>
            <a:pPr lvl="1"/>
            <a:endParaRPr lang="en-GB" sz="2800" dirty="0">
              <a:latin typeface="Helvetica" panose="020B0500000000000000" pitchFamily="34" charset="0"/>
            </a:endParaRPr>
          </a:p>
          <a:p>
            <a:pPr lvl="1" algn="ctr"/>
            <a:r>
              <a:rPr lang="en-GB" sz="2800" dirty="0" smtClean="0">
                <a:latin typeface="Helvetica" panose="020B0500000000000000" pitchFamily="34" charset="0"/>
              </a:rPr>
              <a:t>Growing </a:t>
            </a:r>
            <a:r>
              <a:rPr lang="en-GB" sz="2800" dirty="0" smtClean="0">
                <a:latin typeface="Helvetica" panose="020B0500000000000000" pitchFamily="34" charset="0"/>
              </a:rPr>
              <a:t>Women in Coffee, Kenya</a:t>
            </a:r>
            <a:endParaRPr lang="en-GB" sz="2800" dirty="0">
              <a:latin typeface="Helvetica" panose="020B0500000000000000" pitchFamily="34" charset="0"/>
            </a:endParaRPr>
          </a:p>
          <a:p>
            <a:pPr lvl="1"/>
            <a:endParaRPr lang="en-US" sz="2800" dirty="0" smtClean="0">
              <a:latin typeface="Helvetica" panose="020B0500000000000000" pitchFamily="34" charset="0"/>
            </a:endParaRPr>
          </a:p>
          <a:p>
            <a:pPr lvl="1"/>
            <a:endParaRPr lang="en-US" sz="2800" dirty="0">
              <a:latin typeface="Helvetica" panose="020B0500000000000000" pitchFamily="34" charset="0"/>
            </a:endParaRPr>
          </a:p>
          <a:p>
            <a:pPr lvl="1"/>
            <a:endParaRPr lang="en-US" sz="2800" dirty="0" smtClean="0">
              <a:latin typeface="Helvetica" panose="020B0500000000000000" pitchFamily="34" charset="0"/>
            </a:endParaRPr>
          </a:p>
          <a:p>
            <a:pPr lvl="1"/>
            <a:endParaRPr lang="en-GB" sz="2800" dirty="0" smtClean="0">
              <a:latin typeface="Helvetica" panose="020B0500000000000000" pitchFamily="34" charset="0"/>
            </a:endParaRPr>
          </a:p>
          <a:p>
            <a:pPr lvl="1"/>
            <a:endParaRPr lang="en-US" sz="2800" dirty="0" smtClean="0">
              <a:latin typeface="Helvetica" panose="020B0500000000000000" pitchFamily="34" charset="0"/>
            </a:endParaRPr>
          </a:p>
          <a:p>
            <a:pPr lvl="1"/>
            <a:endParaRPr lang="en-US" sz="2800" dirty="0" smtClean="0">
              <a:latin typeface="Helvetica" panose="020B0500000000000000" pitchFamily="34" charset="0"/>
            </a:endParaRPr>
          </a:p>
          <a:p>
            <a:pPr lvl="1"/>
            <a:endParaRPr lang="en-GB" sz="2800" dirty="0" smtClean="0">
              <a:latin typeface="Helvetica" panose="020B0500000000000000" pitchFamily="34" charset="0"/>
            </a:endParaRPr>
          </a:p>
          <a:p>
            <a:pPr lvl="1"/>
            <a:r>
              <a:rPr lang="en-GB" sz="2800" dirty="0" smtClean="0">
                <a:latin typeface="Helvetica" panose="020B0500000000000000" pitchFamily="34" charset="0"/>
              </a:rPr>
              <a:t>Invested in biogas stoves so no longer need to cut down near-by trees for firewood. Lessening emissions and protecting local environment</a:t>
            </a:r>
            <a:r>
              <a:rPr lang="en-GB" sz="2800" dirty="0" smtClean="0">
                <a:latin typeface="Helvetica" panose="020B0500000000000000" pitchFamily="34" charset="0"/>
              </a:rPr>
              <a:t>.</a:t>
            </a:r>
            <a:endParaRPr lang="en-GB" sz="2800" dirty="0" smtClean="0">
              <a:latin typeface="Helvetica" panose="020B0500000000000000"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1904" y="2008464"/>
            <a:ext cx="3488125" cy="2618953"/>
          </a:xfrm>
          <a:prstGeom prst="rect">
            <a:avLst/>
          </a:prstGeom>
        </p:spPr>
      </p:pic>
    </p:spTree>
    <p:extLst>
      <p:ext uri="{BB962C8B-B14F-4D97-AF65-F5344CB8AC3E}">
        <p14:creationId xmlns:p14="http://schemas.microsoft.com/office/powerpoint/2010/main" val="30538019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665019" y="538873"/>
            <a:ext cx="11366269" cy="668676"/>
          </a:xfrm>
        </p:spPr>
        <p:txBody>
          <a:bodyPr/>
          <a:lstStyle/>
          <a:p>
            <a:r>
              <a:rPr lang="en-GB" sz="4000" dirty="0" smtClean="0">
                <a:latin typeface="VeneerLowRes Three" panose="02000806000000000000" pitchFamily="2" charset="0"/>
              </a:rPr>
              <a:t>Farmers are taking action – but what can we do?</a:t>
            </a:r>
            <a:endParaRPr lang="en-GB" sz="4000" dirty="0">
              <a:latin typeface="VeneerLowRes Three" panose="02000806000000000000" pitchFamily="2" charset="0"/>
            </a:endParaRPr>
          </a:p>
        </p:txBody>
      </p:sp>
      <p:sp>
        <p:nvSpPr>
          <p:cNvPr id="5" name="TextBox 4"/>
          <p:cNvSpPr txBox="1"/>
          <p:nvPr/>
        </p:nvSpPr>
        <p:spPr>
          <a:xfrm>
            <a:off x="665019" y="873211"/>
            <a:ext cx="10316094" cy="4401205"/>
          </a:xfrm>
          <a:prstGeom prst="rect">
            <a:avLst/>
          </a:prstGeom>
          <a:noFill/>
        </p:spPr>
        <p:txBody>
          <a:bodyPr wrap="square" rtlCol="0">
            <a:spAutoFit/>
          </a:bodyPr>
          <a:lstStyle/>
          <a:p>
            <a:endParaRPr lang="en-GB" sz="2800" dirty="0">
              <a:latin typeface="Helvetica" panose="020B0500000000000000" pitchFamily="34" charset="0"/>
            </a:endParaRPr>
          </a:p>
          <a:p>
            <a:endParaRPr lang="en-GB" sz="2800" dirty="0" smtClean="0">
              <a:solidFill>
                <a:srgbClr val="FFC000"/>
              </a:solidFill>
              <a:latin typeface="Helvetica" panose="020B0500000000000000" pitchFamily="34" charset="0"/>
            </a:endParaRPr>
          </a:p>
          <a:p>
            <a:endParaRPr lang="en-GB" sz="2800" dirty="0">
              <a:solidFill>
                <a:srgbClr val="FFC000"/>
              </a:solidFill>
              <a:latin typeface="Helvetica" panose="020B0500000000000000" pitchFamily="34" charset="0"/>
            </a:endParaRPr>
          </a:p>
          <a:p>
            <a:r>
              <a:rPr lang="en-GB" sz="2800" dirty="0" smtClean="0">
                <a:solidFill>
                  <a:srgbClr val="FFC000"/>
                </a:solidFill>
                <a:latin typeface="Helvetica" panose="020B0500000000000000" pitchFamily="34" charset="0"/>
              </a:rPr>
              <a:t>Educate </a:t>
            </a:r>
            <a:r>
              <a:rPr lang="en-GB" sz="2800" dirty="0" smtClean="0">
                <a:latin typeface="Helvetica" panose="020B0500000000000000" pitchFamily="34" charset="0"/>
              </a:rPr>
              <a:t>– </a:t>
            </a:r>
            <a:r>
              <a:rPr lang="en-GB" sz="2800" dirty="0" smtClean="0">
                <a:latin typeface="Helvetica" panose="020B0500000000000000" pitchFamily="34" charset="0"/>
              </a:rPr>
              <a:t>our research shows people don’t associate Fairtrade with tackling the climate crisis. We need to change that.</a:t>
            </a:r>
          </a:p>
          <a:p>
            <a:endParaRPr lang="en-US" sz="2800" dirty="0" smtClean="0">
              <a:latin typeface="Helvetica" panose="020B0500000000000000" pitchFamily="34" charset="0"/>
            </a:endParaRPr>
          </a:p>
          <a:p>
            <a:endParaRPr lang="en-GB" sz="2800" dirty="0">
              <a:latin typeface="Helvetica" panose="020B0500000000000000" pitchFamily="34" charset="0"/>
            </a:endParaRPr>
          </a:p>
          <a:p>
            <a:r>
              <a:rPr lang="en-GB" sz="2800" dirty="0" smtClean="0">
                <a:solidFill>
                  <a:srgbClr val="FFC000"/>
                </a:solidFill>
                <a:latin typeface="Helvetica" panose="020B0500000000000000" pitchFamily="34" charset="0"/>
              </a:rPr>
              <a:t>Campaign </a:t>
            </a:r>
            <a:r>
              <a:rPr lang="en-GB" sz="2800" dirty="0" smtClean="0">
                <a:solidFill>
                  <a:srgbClr val="002060"/>
                </a:solidFill>
                <a:latin typeface="Helvetica" panose="020B0500000000000000" pitchFamily="34" charset="0"/>
              </a:rPr>
              <a:t>– </a:t>
            </a:r>
            <a:r>
              <a:rPr lang="en-GB" sz="2800" dirty="0" smtClean="0">
                <a:latin typeface="Helvetica" panose="020B0500000000000000" pitchFamily="34" charset="0"/>
              </a:rPr>
              <a:t>We don’t need to do it alone – let’s make friends</a:t>
            </a:r>
            <a:r>
              <a:rPr lang="en-GB" sz="2800" dirty="0" smtClean="0">
                <a:latin typeface="Helvetica" panose="020B0500000000000000" pitchFamily="34" charset="0"/>
              </a:rPr>
              <a:t>! Can you link up with your local environmental groups?</a:t>
            </a:r>
            <a:endParaRPr lang="en-GB" sz="2800" dirty="0">
              <a:solidFill>
                <a:srgbClr val="FFC000"/>
              </a:solidFill>
              <a:latin typeface="Helvetica" panose="020B0500000000000000" pitchFamily="34" charset="0"/>
            </a:endParaRPr>
          </a:p>
          <a:p>
            <a:pPr marL="285750" indent="-285750">
              <a:buFont typeface="Arial" panose="020B0604020202020204" pitchFamily="34" charset="0"/>
              <a:buChar char="•"/>
            </a:pPr>
            <a:endParaRPr lang="en-GB" sz="2800" dirty="0" smtClean="0">
              <a:latin typeface="Helvetica" panose="020B0500000000000000" pitchFamily="34" charset="0"/>
            </a:endParaRPr>
          </a:p>
        </p:txBody>
      </p:sp>
    </p:spTree>
    <p:extLst>
      <p:ext uri="{BB962C8B-B14F-4D97-AF65-F5344CB8AC3E}">
        <p14:creationId xmlns:p14="http://schemas.microsoft.com/office/powerpoint/2010/main" val="28567797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216131" y="204535"/>
            <a:ext cx="11366269" cy="668676"/>
          </a:xfrm>
        </p:spPr>
        <p:txBody>
          <a:bodyPr/>
          <a:lstStyle/>
          <a:p>
            <a:r>
              <a:rPr lang="en-GB" sz="4000" dirty="0" smtClean="0">
                <a:latin typeface="VeneerLowRes Three" panose="02000806000000000000" pitchFamily="2" charset="0"/>
              </a:rPr>
              <a:t>Who can we link up with?</a:t>
            </a:r>
            <a:endParaRPr lang="en-GB" sz="4000" dirty="0">
              <a:latin typeface="VeneerLowRes Three" panose="02000806000000000000" pitchFamily="2" charset="0"/>
            </a:endParaRPr>
          </a:p>
        </p:txBody>
      </p:sp>
      <p:sp>
        <p:nvSpPr>
          <p:cNvPr id="5" name="TextBox 4"/>
          <p:cNvSpPr txBox="1"/>
          <p:nvPr/>
        </p:nvSpPr>
        <p:spPr>
          <a:xfrm>
            <a:off x="216131" y="1136447"/>
            <a:ext cx="6655723" cy="5262979"/>
          </a:xfrm>
          <a:prstGeom prst="rect">
            <a:avLst/>
          </a:prstGeom>
          <a:noFill/>
        </p:spPr>
        <p:txBody>
          <a:bodyPr wrap="square" rtlCol="0">
            <a:spAutoFit/>
          </a:bodyPr>
          <a:lstStyle/>
          <a:p>
            <a:pPr marL="285750" indent="-285750">
              <a:buFont typeface="Arial" panose="020B0604020202020204" pitchFamily="34" charset="0"/>
              <a:buChar char="•"/>
            </a:pPr>
            <a:r>
              <a:rPr lang="en-GB" sz="2800" dirty="0" smtClean="0">
                <a:latin typeface="Helvetica" panose="020B0500000000000000" pitchFamily="34" charset="0"/>
              </a:rPr>
              <a:t>At a national level – Fairtrade is a member of the Climate Coalition</a:t>
            </a:r>
          </a:p>
          <a:p>
            <a:pPr marL="285750" indent="-285750">
              <a:buFont typeface="Arial" panose="020B0604020202020204" pitchFamily="34" charset="0"/>
              <a:buChar char="•"/>
            </a:pPr>
            <a:endParaRPr lang="en-GB" sz="2800" dirty="0">
              <a:latin typeface="Helvetica" panose="020B0500000000000000" pitchFamily="34" charset="0"/>
            </a:endParaRPr>
          </a:p>
          <a:p>
            <a:pPr marL="285750" indent="-285750">
              <a:buFont typeface="Arial" panose="020B0604020202020204" pitchFamily="34" charset="0"/>
              <a:buChar char="•"/>
            </a:pPr>
            <a:r>
              <a:rPr lang="en-GB" sz="2800" dirty="0" smtClean="0">
                <a:latin typeface="Helvetica" panose="020B0500000000000000" pitchFamily="34" charset="0"/>
              </a:rPr>
              <a:t>Many Fairtrade Foundation organisations are active in campaigning on Climate Crisis – Oxfam, CAFOD and Christian Aid for example</a:t>
            </a:r>
          </a:p>
          <a:p>
            <a:pPr marL="285750" indent="-285750">
              <a:buFont typeface="Arial" panose="020B0604020202020204" pitchFamily="34" charset="0"/>
              <a:buChar char="•"/>
            </a:pPr>
            <a:endParaRPr lang="en-GB" sz="2800" dirty="0">
              <a:latin typeface="Helvetica" panose="020B0500000000000000" pitchFamily="34" charset="0"/>
            </a:endParaRPr>
          </a:p>
          <a:p>
            <a:pPr marL="285750" indent="-285750">
              <a:buFont typeface="Arial" panose="020B0604020202020204" pitchFamily="34" charset="0"/>
              <a:buChar char="•"/>
            </a:pPr>
            <a:r>
              <a:rPr lang="en-GB" sz="2800" dirty="0" smtClean="0">
                <a:latin typeface="Helvetica" panose="020B0500000000000000" pitchFamily="34" charset="0"/>
              </a:rPr>
              <a:t>At a local level – you know best! Extinction Rebellion? Church groups? the WI?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0219" y="1408241"/>
            <a:ext cx="5059896" cy="3661151"/>
          </a:xfrm>
          <a:prstGeom prst="rect">
            <a:avLst/>
          </a:prstGeom>
        </p:spPr>
      </p:pic>
    </p:spTree>
    <p:extLst>
      <p:ext uri="{BB962C8B-B14F-4D97-AF65-F5344CB8AC3E}">
        <p14:creationId xmlns:p14="http://schemas.microsoft.com/office/powerpoint/2010/main" val="4216904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216131" y="204535"/>
            <a:ext cx="11366269" cy="668676"/>
          </a:xfrm>
        </p:spPr>
        <p:txBody>
          <a:bodyPr/>
          <a:lstStyle/>
          <a:p>
            <a:r>
              <a:rPr lang="en-GB" sz="4000" dirty="0" smtClean="0">
                <a:latin typeface="VeneerLowRes Three" panose="02000806000000000000" pitchFamily="2" charset="0"/>
              </a:rPr>
              <a:t>Why is it important we get involved?</a:t>
            </a:r>
            <a:endParaRPr lang="en-GB" sz="4000" dirty="0">
              <a:latin typeface="VeneerLowRes Three" panose="02000806000000000000" pitchFamily="2"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6482" y="1205720"/>
            <a:ext cx="6238875" cy="5181600"/>
          </a:xfrm>
          <a:prstGeom prst="rect">
            <a:avLst/>
          </a:prstGeom>
        </p:spPr>
      </p:pic>
      <p:sp>
        <p:nvSpPr>
          <p:cNvPr id="9" name="TextBox 8"/>
          <p:cNvSpPr txBox="1"/>
          <p:nvPr/>
        </p:nvSpPr>
        <p:spPr>
          <a:xfrm>
            <a:off x="8986538" y="2400087"/>
            <a:ext cx="2595862" cy="203132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dirty="0" smtClean="0"/>
              <a:t>Question: What opportunities there are for you to campaign on climate change and economic justice in your area? Who could you link up with?</a:t>
            </a:r>
            <a:endParaRPr lang="en-GB" dirty="0"/>
          </a:p>
        </p:txBody>
      </p:sp>
    </p:spTree>
    <p:extLst>
      <p:ext uri="{BB962C8B-B14F-4D97-AF65-F5344CB8AC3E}">
        <p14:creationId xmlns:p14="http://schemas.microsoft.com/office/powerpoint/2010/main" val="2165364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216131" y="204535"/>
            <a:ext cx="11366269" cy="402134"/>
          </a:xfrm>
        </p:spPr>
        <p:txBody>
          <a:bodyPr/>
          <a:lstStyle/>
          <a:p>
            <a:r>
              <a:rPr lang="en-GB" sz="4000" dirty="0" smtClean="0">
                <a:latin typeface="VeneerLowRes Three" panose="02000806000000000000" pitchFamily="2" charset="0"/>
              </a:rPr>
              <a:t>Myth-busting: </a:t>
            </a:r>
            <a:r>
              <a:rPr lang="en-GB" sz="4000" dirty="0" err="1" smtClean="0">
                <a:latin typeface="VeneerLowRes Three" panose="02000806000000000000" pitchFamily="2" charset="0"/>
              </a:rPr>
              <a:t>fairtrade</a:t>
            </a:r>
            <a:r>
              <a:rPr lang="en-GB" sz="4000" dirty="0" smtClean="0">
                <a:latin typeface="VeneerLowRes Three" panose="02000806000000000000" pitchFamily="2" charset="0"/>
              </a:rPr>
              <a:t> </a:t>
            </a:r>
            <a:endParaRPr lang="en-GB" sz="4000" dirty="0">
              <a:latin typeface="VeneerLowRes Three" panose="02000806000000000000" pitchFamily="2" charset="0"/>
            </a:endParaRPr>
          </a:p>
        </p:txBody>
      </p:sp>
      <p:sp>
        <p:nvSpPr>
          <p:cNvPr id="5" name="TextBox 4"/>
          <p:cNvSpPr txBox="1"/>
          <p:nvPr/>
        </p:nvSpPr>
        <p:spPr>
          <a:xfrm>
            <a:off x="217676" y="970193"/>
            <a:ext cx="11364724" cy="5324535"/>
          </a:xfrm>
          <a:prstGeom prst="rect">
            <a:avLst/>
          </a:prstGeom>
          <a:noFill/>
        </p:spPr>
        <p:txBody>
          <a:bodyPr wrap="square" rtlCol="0">
            <a:spAutoFit/>
          </a:bodyPr>
          <a:lstStyle/>
          <a:p>
            <a:pPr marL="285750" indent="-285750">
              <a:buFont typeface="Arial" panose="020B0604020202020204" pitchFamily="34" charset="0"/>
              <a:buChar char="•"/>
            </a:pPr>
            <a:r>
              <a:rPr lang="en-GB" sz="2800" dirty="0" smtClean="0">
                <a:solidFill>
                  <a:srgbClr val="FFC000"/>
                </a:solidFill>
                <a:latin typeface="Helvetica" panose="020B0500000000000000" pitchFamily="34" charset="0"/>
              </a:rPr>
              <a:t>Myth: </a:t>
            </a:r>
            <a:r>
              <a:rPr lang="en-GB" sz="2800" dirty="0" smtClean="0">
                <a:latin typeface="Helvetica" panose="020B0500000000000000" pitchFamily="34" charset="0"/>
              </a:rPr>
              <a:t>“Fairtrade is about price, labour rights, things like that. Other certifications do environment.”</a:t>
            </a:r>
          </a:p>
          <a:p>
            <a:pPr marL="285750" indent="-285750">
              <a:buFont typeface="Arial" panose="020B0604020202020204" pitchFamily="34" charset="0"/>
              <a:buChar char="•"/>
            </a:pPr>
            <a:endParaRPr lang="en-GB" sz="2800" dirty="0">
              <a:solidFill>
                <a:srgbClr val="FFC000"/>
              </a:solidFill>
              <a:latin typeface="Helvetica" panose="020B0500000000000000" pitchFamily="34" charset="0"/>
            </a:endParaRPr>
          </a:p>
          <a:p>
            <a:r>
              <a:rPr lang="en-GB" sz="2400" i="1" dirty="0">
                <a:latin typeface="Helvetica" panose="020B0500000000000000" pitchFamily="34" charset="0"/>
              </a:rPr>
              <a:t>Environmental protection has always been at the heart of Fairtrade Standards, and recently they’ve got even stronger. </a:t>
            </a:r>
            <a:r>
              <a:rPr lang="en-GB" sz="2400" i="1" dirty="0" smtClean="0">
                <a:latin typeface="Helvetica" panose="020B0500000000000000" pitchFamily="34" charset="0"/>
              </a:rPr>
              <a:t> Fairtrade </a:t>
            </a:r>
            <a:r>
              <a:rPr lang="en-GB" sz="2400" i="1" dirty="0">
                <a:latin typeface="Helvetica" panose="020B0500000000000000" pitchFamily="34" charset="0"/>
              </a:rPr>
              <a:t>rewards and encourages farming and production practices that are environmentally sustainable</a:t>
            </a:r>
            <a:r>
              <a:rPr lang="en-GB" sz="2400" i="1" dirty="0" smtClean="0">
                <a:latin typeface="Helvetica" panose="020B0500000000000000" pitchFamily="34" charset="0"/>
              </a:rPr>
              <a:t>.</a:t>
            </a:r>
          </a:p>
          <a:p>
            <a:endParaRPr lang="en-GB" sz="2800" dirty="0">
              <a:latin typeface="Helvetica" panose="020B0500000000000000" pitchFamily="34" charset="0"/>
            </a:endParaRPr>
          </a:p>
          <a:p>
            <a:pPr marL="457200" indent="-457200">
              <a:buFont typeface="Arial" panose="020B0604020202020204" pitchFamily="34" charset="0"/>
              <a:buChar char="•"/>
            </a:pPr>
            <a:r>
              <a:rPr lang="en-GB" sz="2800" dirty="0" smtClean="0">
                <a:solidFill>
                  <a:srgbClr val="FFC000"/>
                </a:solidFill>
                <a:latin typeface="Helvetica" panose="020B0500000000000000" pitchFamily="34" charset="0"/>
              </a:rPr>
              <a:t>Myth: </a:t>
            </a:r>
            <a:r>
              <a:rPr lang="en-GB" sz="2800" dirty="0" smtClean="0">
                <a:latin typeface="Helvetica" panose="020B0500000000000000" pitchFamily="34" charset="0"/>
              </a:rPr>
              <a:t>“Fairtrade products have huge carbon footprints because flying products in</a:t>
            </a:r>
            <a:r>
              <a:rPr lang="en-GB" sz="2800" dirty="0" smtClean="0">
                <a:latin typeface="Helvetica" panose="020B0500000000000000" pitchFamily="34" charset="0"/>
              </a:rPr>
              <a:t>”</a:t>
            </a:r>
          </a:p>
          <a:p>
            <a:pPr marL="457200" indent="-457200">
              <a:buFont typeface="Arial" panose="020B0604020202020204" pitchFamily="34" charset="0"/>
              <a:buChar char="•"/>
            </a:pPr>
            <a:endParaRPr lang="en-GB" sz="2800" dirty="0" smtClean="0">
              <a:latin typeface="Helvetica" panose="020B0500000000000000" pitchFamily="34" charset="0"/>
            </a:endParaRPr>
          </a:p>
          <a:p>
            <a:r>
              <a:rPr lang="en-GB" sz="2400" i="1" dirty="0" smtClean="0">
                <a:latin typeface="Helvetica" panose="020B0500000000000000" pitchFamily="34" charset="0"/>
              </a:rPr>
              <a:t>Actually climate and production method often means products produced on Fairtrade terms have a lower carbon footprint than those produced closer to the UK. For examples, Kenyan vs. Netherlands </a:t>
            </a:r>
            <a:r>
              <a:rPr lang="en-GB" sz="2400" i="1" dirty="0" smtClean="0">
                <a:latin typeface="Helvetica" panose="020B0500000000000000" pitchFamily="34" charset="0"/>
              </a:rPr>
              <a:t>roses</a:t>
            </a:r>
            <a:endParaRPr lang="en-GB" sz="2400" i="1" dirty="0">
              <a:latin typeface="Helvetica" panose="020B0500000000000000" pitchFamily="34" charset="0"/>
            </a:endParaRPr>
          </a:p>
        </p:txBody>
      </p:sp>
    </p:spTree>
    <p:extLst>
      <p:ext uri="{BB962C8B-B14F-4D97-AF65-F5344CB8AC3E}">
        <p14:creationId xmlns:p14="http://schemas.microsoft.com/office/powerpoint/2010/main" val="40914069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4418" y="3449782"/>
            <a:ext cx="5257800" cy="35052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527" y="-245532"/>
            <a:ext cx="5207000" cy="347133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449782"/>
            <a:ext cx="5112326" cy="3408218"/>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06755" y="-118533"/>
            <a:ext cx="5016501" cy="3344334"/>
          </a:xfrm>
          <a:prstGeom prst="rect">
            <a:avLst/>
          </a:prstGeom>
        </p:spPr>
      </p:pic>
      <p:sp>
        <p:nvSpPr>
          <p:cNvPr id="7" name="TextBox 6"/>
          <p:cNvSpPr txBox="1"/>
          <p:nvPr/>
        </p:nvSpPr>
        <p:spPr>
          <a:xfrm>
            <a:off x="5344390" y="3861229"/>
            <a:ext cx="1717964" cy="258532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dirty="0" smtClean="0"/>
              <a:t>Question: What is one thing that’s made you think ‘I need to take action on this’ about the Climate Crisis?</a:t>
            </a:r>
            <a:endParaRPr lang="en-GB" dirty="0"/>
          </a:p>
        </p:txBody>
      </p:sp>
    </p:spTree>
    <p:extLst>
      <p:ext uri="{BB962C8B-B14F-4D97-AF65-F5344CB8AC3E}">
        <p14:creationId xmlns:p14="http://schemas.microsoft.com/office/powerpoint/2010/main" val="1608654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737062" y="356935"/>
            <a:ext cx="11366269" cy="402134"/>
          </a:xfrm>
        </p:spPr>
        <p:txBody>
          <a:bodyPr/>
          <a:lstStyle/>
          <a:p>
            <a:r>
              <a:rPr lang="en-GB" sz="2800" dirty="0" smtClean="0">
                <a:latin typeface="VeneerLowRes Three" panose="02000806000000000000" pitchFamily="2" charset="0"/>
              </a:rPr>
              <a:t>Any questions?</a:t>
            </a:r>
            <a:endParaRPr lang="en-GB" sz="2800" dirty="0">
              <a:latin typeface="VeneerLowRes Three" panose="02000806000000000000" pitchFamily="2" charset="0"/>
            </a:endParaRPr>
          </a:p>
        </p:txBody>
      </p:sp>
      <p:pic>
        <p:nvPicPr>
          <p:cNvPr id="1026" name="Picture 2" descr="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68315" y="2127230"/>
            <a:ext cx="3811717" cy="285878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02364" y="0"/>
            <a:ext cx="3789636" cy="284222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4009292"/>
            <a:ext cx="2117969" cy="284870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471025" y="4137025"/>
            <a:ext cx="2720975" cy="272097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14641"/>
            <a:ext cx="2614155" cy="214187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mag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02816" y="4986017"/>
            <a:ext cx="1382109" cy="1761393"/>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Imag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461453" y="4178984"/>
            <a:ext cx="1881821" cy="2509323"/>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Imag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536661" y="-14641"/>
            <a:ext cx="1606403" cy="2141871"/>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1"/>
          <p:cNvSpPr>
            <a:spLocks noGrp="1"/>
          </p:cNvSpPr>
          <p:nvPr>
            <p:ph type="body" sz="quarter" idx="12"/>
          </p:nvPr>
        </p:nvSpPr>
        <p:spPr>
          <a:xfrm>
            <a:off x="368531" y="356935"/>
            <a:ext cx="11366269" cy="402134"/>
          </a:xfrm>
        </p:spPr>
        <p:txBody>
          <a:bodyPr/>
          <a:lstStyle/>
          <a:p>
            <a:pPr algn="ctr"/>
            <a:r>
              <a:rPr lang="en-GB" sz="4000" dirty="0" smtClean="0">
                <a:latin typeface="VeneerLowRes Three" panose="02000806000000000000" pitchFamily="2" charset="0"/>
              </a:rPr>
              <a:t>What’s on </a:t>
            </a:r>
            <a:endParaRPr lang="en-GB" sz="4000" dirty="0" smtClean="0">
              <a:latin typeface="VeneerLowRes Three" panose="02000806000000000000" pitchFamily="2" charset="0"/>
            </a:endParaRPr>
          </a:p>
          <a:p>
            <a:pPr algn="ctr"/>
            <a:r>
              <a:rPr lang="en-GB" sz="4000" dirty="0" smtClean="0">
                <a:latin typeface="VeneerLowRes Three" panose="02000806000000000000" pitchFamily="2" charset="0"/>
              </a:rPr>
              <a:t>your </a:t>
            </a:r>
            <a:r>
              <a:rPr lang="en-GB" sz="4000" dirty="0" smtClean="0">
                <a:latin typeface="VeneerLowRes Three" panose="02000806000000000000" pitchFamily="2" charset="0"/>
              </a:rPr>
              <a:t>sign?</a:t>
            </a:r>
            <a:endParaRPr lang="en-GB" sz="4000" dirty="0">
              <a:latin typeface="VeneerLowRes Three" panose="02000806000000000000" pitchFamily="2" charset="0"/>
            </a:endParaRPr>
          </a:p>
        </p:txBody>
      </p:sp>
    </p:spTree>
    <p:extLst>
      <p:ext uri="{BB962C8B-B14F-4D97-AF65-F5344CB8AC3E}">
        <p14:creationId xmlns:p14="http://schemas.microsoft.com/office/powerpoint/2010/main" val="16310284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355831" y="1944435"/>
            <a:ext cx="11366269" cy="402134"/>
          </a:xfrm>
        </p:spPr>
        <p:txBody>
          <a:bodyPr/>
          <a:lstStyle/>
          <a:p>
            <a:pPr algn="ctr"/>
            <a:r>
              <a:rPr lang="en-GB" sz="4800" dirty="0" smtClean="0">
                <a:latin typeface="VeneerLowRes Three" panose="02000806000000000000" pitchFamily="2" charset="0"/>
              </a:rPr>
              <a:t>Thank you for coming!</a:t>
            </a:r>
            <a:endParaRPr lang="en-GB" sz="4800" dirty="0">
              <a:latin typeface="VeneerLowRes Three" panose="02000806000000000000" pitchFamily="2" charset="0"/>
            </a:endParaRPr>
          </a:p>
        </p:txBody>
      </p:sp>
      <p:sp>
        <p:nvSpPr>
          <p:cNvPr id="6" name="Text Placeholder 1"/>
          <p:cNvSpPr>
            <a:spLocks noGrp="1"/>
          </p:cNvSpPr>
          <p:nvPr>
            <p:ph type="body" sz="quarter" idx="12"/>
          </p:nvPr>
        </p:nvSpPr>
        <p:spPr>
          <a:xfrm>
            <a:off x="355830" y="3824035"/>
            <a:ext cx="11366269" cy="402134"/>
          </a:xfrm>
        </p:spPr>
        <p:txBody>
          <a:bodyPr/>
          <a:lstStyle/>
          <a:p>
            <a:pPr algn="ctr"/>
            <a:r>
              <a:rPr lang="en-GB" sz="3600" dirty="0" smtClean="0">
                <a:solidFill>
                  <a:schemeClr val="tx1"/>
                </a:solidFill>
                <a:latin typeface="VeneerLowRes Three" panose="02000806000000000000" pitchFamily="2" charset="0"/>
              </a:rPr>
              <a:t>Any questions?</a:t>
            </a:r>
            <a:endParaRPr lang="en-GB" sz="3600" dirty="0">
              <a:solidFill>
                <a:schemeClr val="tx1"/>
              </a:solidFill>
              <a:latin typeface="VeneerLowRes Three" panose="02000806000000000000" pitchFamily="2" charset="0"/>
            </a:endParaRPr>
          </a:p>
        </p:txBody>
      </p:sp>
    </p:spTree>
    <p:extLst>
      <p:ext uri="{BB962C8B-B14F-4D97-AF65-F5344CB8AC3E}">
        <p14:creationId xmlns:p14="http://schemas.microsoft.com/office/powerpoint/2010/main" val="3084570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txBox="1">
            <a:spLocks/>
          </p:cNvSpPr>
          <p:nvPr/>
        </p:nvSpPr>
        <p:spPr>
          <a:xfrm>
            <a:off x="0" y="2427836"/>
            <a:ext cx="11456570" cy="1088806"/>
          </a:xfrm>
          <a:prstGeom prst="rect">
            <a:avLst/>
          </a:prstGeom>
        </p:spPr>
        <p:txBody>
          <a:bodyPr vert="horz"/>
          <a:lstStyle>
            <a:lvl1pPr marL="0" indent="0" algn="l" defTabSz="957263" rtl="0" eaLnBrk="1" fontAlgn="base" hangingPunct="1">
              <a:lnSpc>
                <a:spcPct val="100000"/>
              </a:lnSpc>
              <a:spcBef>
                <a:spcPct val="0"/>
              </a:spcBef>
              <a:spcAft>
                <a:spcPts val="0"/>
              </a:spcAft>
              <a:buFont typeface="Arial" charset="0"/>
              <a:buNone/>
              <a:defRPr sz="1100" b="1">
                <a:solidFill>
                  <a:schemeClr val="tx2"/>
                </a:solidFill>
                <a:latin typeface="+mn-lt"/>
                <a:ea typeface="ＭＳ Ｐゴシック" charset="0"/>
                <a:cs typeface="+mn-cs"/>
              </a:defRPr>
            </a:lvl1pPr>
            <a:lvl2pPr marL="276225" indent="-276225" algn="l" defTabSz="957263" rtl="0" eaLnBrk="1" fontAlgn="base" hangingPunct="1">
              <a:lnSpc>
                <a:spcPts val="3125"/>
              </a:lnSpc>
              <a:spcBef>
                <a:spcPct val="0"/>
              </a:spcBef>
              <a:spcAft>
                <a:spcPct val="70000"/>
              </a:spcAft>
              <a:buClr>
                <a:schemeClr val="tx2"/>
              </a:buClr>
              <a:buFont typeface="Arial" charset="0"/>
              <a:buChar char="•"/>
              <a:defRPr sz="1100">
                <a:solidFill>
                  <a:schemeClr val="hlink"/>
                </a:solidFill>
                <a:latin typeface="+mn-lt"/>
                <a:ea typeface="Arial" charset="0"/>
                <a:cs typeface="+mn-cs"/>
              </a:defRPr>
            </a:lvl2pPr>
            <a:lvl3pPr marL="1049338" indent="-209550" algn="l" defTabSz="957263" rtl="0" eaLnBrk="1" fontAlgn="base" hangingPunct="1">
              <a:lnSpc>
                <a:spcPts val="2475"/>
              </a:lnSpc>
              <a:spcBef>
                <a:spcPct val="0"/>
              </a:spcBef>
              <a:spcAft>
                <a:spcPct val="40000"/>
              </a:spcAft>
              <a:buFont typeface="Arial" charset="0"/>
              <a:buChar char="•"/>
              <a:defRPr sz="1100" b="1">
                <a:solidFill>
                  <a:schemeClr val="hlink"/>
                </a:solidFill>
                <a:latin typeface="+mn-lt"/>
                <a:ea typeface="Arial" charset="0"/>
                <a:cs typeface="+mn-cs"/>
              </a:defRPr>
            </a:lvl3pPr>
            <a:lvl4pPr marL="238125" indent="-238125" algn="l" defTabSz="957263" rtl="0" eaLnBrk="1" fontAlgn="base" hangingPunct="1">
              <a:lnSpc>
                <a:spcPts val="2475"/>
              </a:lnSpc>
              <a:spcBef>
                <a:spcPct val="0"/>
              </a:spcBef>
              <a:spcAft>
                <a:spcPct val="40000"/>
              </a:spcAft>
              <a:buClr>
                <a:schemeClr val="tx2"/>
              </a:buClr>
              <a:buSzPct val="120000"/>
              <a:buFont typeface="Arial" charset="0"/>
              <a:buChar char="•"/>
              <a:defRPr sz="1100">
                <a:solidFill>
                  <a:schemeClr val="hlink"/>
                </a:solidFill>
                <a:latin typeface="+mn-lt"/>
                <a:ea typeface="Arial" charset="0"/>
                <a:cs typeface="+mn-cs"/>
              </a:defRPr>
            </a:lvl4pPr>
            <a:lvl5pPr marL="641350" indent="-238125" algn="l" defTabSz="957263" rtl="0" eaLnBrk="1" fontAlgn="base" hangingPunct="1">
              <a:lnSpc>
                <a:spcPts val="2475"/>
              </a:lnSpc>
              <a:spcBef>
                <a:spcPct val="0"/>
              </a:spcBef>
              <a:spcAft>
                <a:spcPct val="40000"/>
              </a:spcAft>
              <a:buFont typeface="Symbol" charset="0"/>
              <a:buChar char="-"/>
              <a:defRPr sz="1100">
                <a:solidFill>
                  <a:schemeClr val="hlink"/>
                </a:solidFill>
                <a:latin typeface="+mn-lt"/>
                <a:ea typeface="Arial" charset="0"/>
                <a:cs typeface="+mn-cs"/>
              </a:defRPr>
            </a:lvl5pPr>
            <a:lvl6pPr marL="1062738" indent="-239079" algn="l" defTabSz="957776" rtl="0" eaLnBrk="1" fontAlgn="base" hangingPunct="1">
              <a:lnSpc>
                <a:spcPts val="2479"/>
              </a:lnSpc>
              <a:spcBef>
                <a:spcPct val="0"/>
              </a:spcBef>
              <a:spcAft>
                <a:spcPct val="40000"/>
              </a:spcAft>
              <a:buFont typeface="Symbol" pitchFamily="18" charset="2"/>
              <a:buChar char="-"/>
              <a:defRPr sz="2200">
                <a:solidFill>
                  <a:schemeClr val="hlink"/>
                </a:solidFill>
                <a:latin typeface="+mn-lt"/>
                <a:cs typeface="+mn-cs"/>
              </a:defRPr>
            </a:lvl6pPr>
            <a:lvl7pPr marL="1482584" indent="-239079" algn="l" defTabSz="957776" rtl="0" eaLnBrk="1" fontAlgn="base" hangingPunct="1">
              <a:lnSpc>
                <a:spcPts val="2479"/>
              </a:lnSpc>
              <a:spcBef>
                <a:spcPct val="0"/>
              </a:spcBef>
              <a:spcAft>
                <a:spcPct val="40000"/>
              </a:spcAft>
              <a:buFont typeface="Symbol" pitchFamily="18" charset="2"/>
              <a:buChar char="-"/>
              <a:defRPr sz="2200">
                <a:solidFill>
                  <a:schemeClr val="hlink"/>
                </a:solidFill>
                <a:latin typeface="+mn-lt"/>
                <a:cs typeface="+mn-cs"/>
              </a:defRPr>
            </a:lvl7pPr>
            <a:lvl8pPr marL="1902431" indent="-239079" algn="l" defTabSz="957776" rtl="0" eaLnBrk="1" fontAlgn="base" hangingPunct="1">
              <a:lnSpc>
                <a:spcPts val="2479"/>
              </a:lnSpc>
              <a:spcBef>
                <a:spcPct val="0"/>
              </a:spcBef>
              <a:spcAft>
                <a:spcPct val="40000"/>
              </a:spcAft>
              <a:buFont typeface="Symbol" pitchFamily="18" charset="2"/>
              <a:buChar char="-"/>
              <a:defRPr sz="2200">
                <a:solidFill>
                  <a:schemeClr val="hlink"/>
                </a:solidFill>
                <a:latin typeface="+mn-lt"/>
                <a:cs typeface="+mn-cs"/>
              </a:defRPr>
            </a:lvl8pPr>
            <a:lvl9pPr marL="2322278" indent="-239079" algn="l" defTabSz="957776" rtl="0" eaLnBrk="1" fontAlgn="base" hangingPunct="1">
              <a:lnSpc>
                <a:spcPts val="2479"/>
              </a:lnSpc>
              <a:spcBef>
                <a:spcPct val="0"/>
              </a:spcBef>
              <a:spcAft>
                <a:spcPct val="40000"/>
              </a:spcAft>
              <a:buFont typeface="Symbol" pitchFamily="18" charset="2"/>
              <a:buChar char="-"/>
              <a:defRPr sz="2200">
                <a:solidFill>
                  <a:schemeClr val="hlink"/>
                </a:solidFill>
                <a:latin typeface="+mn-lt"/>
                <a:cs typeface="+mn-cs"/>
              </a:defRPr>
            </a:lvl9pPr>
          </a:lstStyle>
          <a:p>
            <a:pPr algn="ctr"/>
            <a:r>
              <a:rPr lang="en-GB" sz="4000" kern="0" dirty="0" smtClean="0">
                <a:latin typeface="VeneerLowRes Three" panose="02000806000000000000" pitchFamily="2" charset="0"/>
              </a:rPr>
              <a:t>What would you like to know </a:t>
            </a:r>
            <a:endParaRPr lang="en-GB" sz="4000" kern="0" dirty="0" smtClean="0">
              <a:latin typeface="VeneerLowRes Three" panose="02000806000000000000" pitchFamily="2" charset="0"/>
            </a:endParaRPr>
          </a:p>
          <a:p>
            <a:pPr algn="ctr"/>
            <a:r>
              <a:rPr lang="en-GB" sz="4000" kern="0" dirty="0" smtClean="0">
                <a:latin typeface="VeneerLowRes Three" panose="02000806000000000000" pitchFamily="2" charset="0"/>
              </a:rPr>
              <a:t>more </a:t>
            </a:r>
            <a:r>
              <a:rPr lang="en-GB" sz="4000" kern="0" dirty="0" smtClean="0">
                <a:latin typeface="VeneerLowRes Three" panose="02000806000000000000" pitchFamily="2" charset="0"/>
              </a:rPr>
              <a:t>about by end of this session?</a:t>
            </a:r>
          </a:p>
          <a:p>
            <a:endParaRPr lang="en-GB" kern="0" dirty="0"/>
          </a:p>
        </p:txBody>
      </p:sp>
      <p:pic>
        <p:nvPicPr>
          <p:cNvPr id="1026" name="Picture 2" descr="Image result for farmers climate chan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3874558" cy="17432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climate change protes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5933" y="0"/>
            <a:ext cx="3666067" cy="206216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deforest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4336473"/>
            <a:ext cx="3880423" cy="250287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graph of climate change impact afric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14543" y="4204060"/>
            <a:ext cx="3888846" cy="2804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28909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476050" y="218895"/>
            <a:ext cx="10535146" cy="858146"/>
          </a:xfrm>
        </p:spPr>
        <p:txBody>
          <a:bodyPr/>
          <a:lstStyle/>
          <a:p>
            <a:r>
              <a:rPr lang="en-GB" sz="3600" dirty="0" smtClean="0">
                <a:latin typeface="VeneerLowRes Three" panose="02000806000000000000" pitchFamily="2" charset="0"/>
              </a:rPr>
              <a:t>What does the climate crisis mean for </a:t>
            </a:r>
            <a:r>
              <a:rPr lang="en-GB" sz="3600" dirty="0" err="1" smtClean="0">
                <a:latin typeface="VeneerLowRes Three" panose="02000806000000000000" pitchFamily="2" charset="0"/>
              </a:rPr>
              <a:t>fairtrade</a:t>
            </a:r>
            <a:r>
              <a:rPr lang="en-GB" sz="3600" dirty="0" smtClean="0">
                <a:latin typeface="VeneerLowRes Three" panose="02000806000000000000" pitchFamily="2" charset="0"/>
              </a:rPr>
              <a:t> producers?</a:t>
            </a:r>
            <a:endParaRPr lang="en-GB" sz="3600" dirty="0">
              <a:latin typeface="VeneerLowRes Three" panose="02000806000000000000" pitchFamily="2" charset="0"/>
            </a:endParaRPr>
          </a:p>
          <a:p>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315" y="1026200"/>
            <a:ext cx="2630993" cy="2557550"/>
          </a:xfrm>
          <a:prstGeom prst="rect">
            <a:avLst/>
          </a:prstGeom>
        </p:spPr>
      </p:pic>
      <p:sp>
        <p:nvSpPr>
          <p:cNvPr id="7" name="TextBox 6"/>
          <p:cNvSpPr txBox="1"/>
          <p:nvPr/>
        </p:nvSpPr>
        <p:spPr>
          <a:xfrm>
            <a:off x="317255" y="3583750"/>
            <a:ext cx="2630993" cy="2585323"/>
          </a:xfrm>
          <a:prstGeom prst="rect">
            <a:avLst/>
          </a:prstGeom>
          <a:noFill/>
        </p:spPr>
        <p:txBody>
          <a:bodyPr wrap="square" rtlCol="0">
            <a:spAutoFit/>
          </a:bodyPr>
          <a:lstStyle/>
          <a:p>
            <a:pPr marL="285750" indent="-285750">
              <a:buFont typeface="Arial" panose="020B0604020202020204" pitchFamily="34" charset="0"/>
              <a:buChar char="•"/>
            </a:pPr>
            <a:r>
              <a:rPr lang="en-GB" dirty="0" smtClean="0">
                <a:latin typeface="Helvetica" panose="020B0500000000000000" pitchFamily="34" charset="0"/>
              </a:rPr>
              <a:t>More volatile, less predictable seasons make agriculture harder</a:t>
            </a:r>
          </a:p>
          <a:p>
            <a:pPr marL="285750" indent="-285750">
              <a:buFont typeface="Arial" panose="020B0604020202020204" pitchFamily="34" charset="0"/>
              <a:buChar char="•"/>
            </a:pPr>
            <a:r>
              <a:rPr lang="en-GB" dirty="0" smtClean="0">
                <a:latin typeface="Helvetica" panose="020B0500000000000000" pitchFamily="34" charset="0"/>
              </a:rPr>
              <a:t>Heavy rains causing more plant diseases</a:t>
            </a:r>
          </a:p>
          <a:p>
            <a:pPr marL="285750" indent="-285750">
              <a:buFont typeface="Arial" panose="020B0604020202020204" pitchFamily="34" charset="0"/>
              <a:buChar char="•"/>
            </a:pPr>
            <a:r>
              <a:rPr lang="en-GB" dirty="0" smtClean="0">
                <a:latin typeface="Helvetica" panose="020B0500000000000000" pitchFamily="34" charset="0"/>
              </a:rPr>
              <a:t>Weather extremes leading to lack of food </a:t>
            </a:r>
            <a:endParaRPr lang="en-GB" dirty="0">
              <a:latin typeface="Helvetica" panose="020B0500000000000000" pitchFamily="34"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25908" y="1026200"/>
            <a:ext cx="3406344" cy="2557550"/>
          </a:xfrm>
          <a:prstGeom prst="rect">
            <a:avLst/>
          </a:prstGeom>
        </p:spPr>
      </p:pic>
      <p:sp>
        <p:nvSpPr>
          <p:cNvPr id="10" name="TextBox 9"/>
          <p:cNvSpPr txBox="1"/>
          <p:nvPr/>
        </p:nvSpPr>
        <p:spPr>
          <a:xfrm>
            <a:off x="3542700" y="3583750"/>
            <a:ext cx="3511404" cy="3416320"/>
          </a:xfrm>
          <a:prstGeom prst="rect">
            <a:avLst/>
          </a:prstGeom>
          <a:noFill/>
        </p:spPr>
        <p:txBody>
          <a:bodyPr wrap="square" rtlCol="0">
            <a:spAutoFit/>
          </a:bodyPr>
          <a:lstStyle/>
          <a:p>
            <a:pPr marL="285750" indent="-285750">
              <a:buFont typeface="Arial" panose="020B0604020202020204" pitchFamily="34" charset="0"/>
              <a:buChar char="•"/>
            </a:pPr>
            <a:r>
              <a:rPr lang="en-GB" dirty="0" smtClean="0">
                <a:latin typeface="Helvetica" panose="020B0500000000000000" pitchFamily="34" charset="0"/>
              </a:rPr>
              <a:t>Many Fairtrade crops – especially coffee – extremely vulnerable to small changes in temperature</a:t>
            </a:r>
          </a:p>
          <a:p>
            <a:pPr marL="285750" indent="-285750">
              <a:buFont typeface="Arial" panose="020B0604020202020204" pitchFamily="34" charset="0"/>
              <a:buChar char="•"/>
            </a:pPr>
            <a:r>
              <a:rPr lang="en-GB" dirty="0" smtClean="0">
                <a:latin typeface="Helvetica" panose="020B0500000000000000" pitchFamily="34" charset="0"/>
              </a:rPr>
              <a:t>25% of current coffee farms in Brazil &amp; 37% in Indonesia likely to be lost to climate change if no action taken</a:t>
            </a:r>
          </a:p>
          <a:p>
            <a:pPr marL="285750" indent="-285750">
              <a:buFont typeface="Arial" panose="020B0604020202020204" pitchFamily="34" charset="0"/>
              <a:buChar char="•"/>
            </a:pPr>
            <a:r>
              <a:rPr lang="en-GB" dirty="0" smtClean="0">
                <a:latin typeface="Helvetica" panose="020B0500000000000000" pitchFamily="34" charset="0"/>
              </a:rPr>
              <a:t>Huge growth in fungal diseases destroying coffee plants in past decade</a:t>
            </a:r>
          </a:p>
          <a:p>
            <a:pPr marL="285750" indent="-285750">
              <a:buFont typeface="Arial" panose="020B0604020202020204" pitchFamily="34" charset="0"/>
              <a:buChar char="•"/>
            </a:pPr>
            <a:endParaRPr lang="en-GB" dirty="0"/>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78320" y="989390"/>
            <a:ext cx="2936695" cy="2631169"/>
          </a:xfrm>
          <a:prstGeom prst="rect">
            <a:avLst/>
          </a:prstGeom>
        </p:spPr>
      </p:pic>
      <p:sp>
        <p:nvSpPr>
          <p:cNvPr id="13" name="TextBox 12"/>
          <p:cNvSpPr txBox="1"/>
          <p:nvPr/>
        </p:nvSpPr>
        <p:spPr>
          <a:xfrm>
            <a:off x="7543496" y="3722249"/>
            <a:ext cx="3406344" cy="3139321"/>
          </a:xfrm>
          <a:prstGeom prst="rect">
            <a:avLst/>
          </a:prstGeom>
          <a:noFill/>
        </p:spPr>
        <p:txBody>
          <a:bodyPr wrap="square" rtlCol="0">
            <a:spAutoFit/>
          </a:bodyPr>
          <a:lstStyle/>
          <a:p>
            <a:pPr marL="285750" indent="-285750">
              <a:buFont typeface="Arial" panose="020B0604020202020204" pitchFamily="34" charset="0"/>
              <a:buChar char="•"/>
            </a:pPr>
            <a:r>
              <a:rPr lang="en-GB" dirty="0" smtClean="0">
                <a:latin typeface="Helvetica" panose="020B0500000000000000" pitchFamily="34" charset="0"/>
              </a:rPr>
              <a:t>More frequent droughts, wet seasons and weather extremes hit production &amp; cause plant diseases</a:t>
            </a:r>
          </a:p>
          <a:p>
            <a:pPr marL="285750" indent="-285750">
              <a:buFont typeface="Arial" panose="020B0604020202020204" pitchFamily="34" charset="0"/>
              <a:buChar char="•"/>
            </a:pPr>
            <a:r>
              <a:rPr lang="en-GB" dirty="0" smtClean="0">
                <a:latin typeface="Helvetica" panose="020B0500000000000000" pitchFamily="34" charset="0"/>
              </a:rPr>
              <a:t>Farmers get lower incomes</a:t>
            </a:r>
          </a:p>
          <a:p>
            <a:pPr marL="285750" indent="-285750">
              <a:buFont typeface="Arial" panose="020B0604020202020204" pitchFamily="34" charset="0"/>
              <a:buChar char="•"/>
            </a:pPr>
            <a:r>
              <a:rPr lang="en-GB" dirty="0" smtClean="0">
                <a:latin typeface="Helvetica" panose="020B0500000000000000" pitchFamily="34" charset="0"/>
              </a:rPr>
              <a:t>97% of tea smallholders in Assam say climate change is threatening their future</a:t>
            </a:r>
          </a:p>
          <a:p>
            <a:pPr marL="285750" indent="-285750">
              <a:buFont typeface="Arial" panose="020B0604020202020204" pitchFamily="34" charset="0"/>
              <a:buChar char="•"/>
            </a:pPr>
            <a:endParaRPr lang="en-GB" dirty="0" smtClean="0">
              <a:latin typeface="Helvetica" panose="020B0500000000000000" pitchFamily="34" charset="0"/>
            </a:endParaRP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39410838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txBox="1">
            <a:spLocks/>
          </p:cNvSpPr>
          <p:nvPr/>
        </p:nvSpPr>
        <p:spPr>
          <a:xfrm>
            <a:off x="563481" y="124132"/>
            <a:ext cx="11456570" cy="1088806"/>
          </a:xfrm>
          <a:prstGeom prst="rect">
            <a:avLst/>
          </a:prstGeom>
        </p:spPr>
        <p:txBody>
          <a:bodyPr vert="horz"/>
          <a:lstStyle>
            <a:lvl1pPr marL="0" indent="0" algn="l" defTabSz="957263" rtl="0" eaLnBrk="1" fontAlgn="base" hangingPunct="1">
              <a:lnSpc>
                <a:spcPct val="100000"/>
              </a:lnSpc>
              <a:spcBef>
                <a:spcPct val="0"/>
              </a:spcBef>
              <a:spcAft>
                <a:spcPts val="0"/>
              </a:spcAft>
              <a:buFont typeface="Arial" charset="0"/>
              <a:buNone/>
              <a:defRPr sz="1100" b="1">
                <a:solidFill>
                  <a:schemeClr val="tx2"/>
                </a:solidFill>
                <a:latin typeface="+mn-lt"/>
                <a:ea typeface="ＭＳ Ｐゴシック" charset="0"/>
                <a:cs typeface="+mn-cs"/>
              </a:defRPr>
            </a:lvl1pPr>
            <a:lvl2pPr marL="276225" indent="-276225" algn="l" defTabSz="957263" rtl="0" eaLnBrk="1" fontAlgn="base" hangingPunct="1">
              <a:lnSpc>
                <a:spcPts val="3125"/>
              </a:lnSpc>
              <a:spcBef>
                <a:spcPct val="0"/>
              </a:spcBef>
              <a:spcAft>
                <a:spcPct val="70000"/>
              </a:spcAft>
              <a:buClr>
                <a:schemeClr val="tx2"/>
              </a:buClr>
              <a:buFont typeface="Arial" charset="0"/>
              <a:buChar char="•"/>
              <a:defRPr sz="1100">
                <a:solidFill>
                  <a:schemeClr val="hlink"/>
                </a:solidFill>
                <a:latin typeface="+mn-lt"/>
                <a:ea typeface="Arial" charset="0"/>
                <a:cs typeface="+mn-cs"/>
              </a:defRPr>
            </a:lvl2pPr>
            <a:lvl3pPr marL="1049338" indent="-209550" algn="l" defTabSz="957263" rtl="0" eaLnBrk="1" fontAlgn="base" hangingPunct="1">
              <a:lnSpc>
                <a:spcPts val="2475"/>
              </a:lnSpc>
              <a:spcBef>
                <a:spcPct val="0"/>
              </a:spcBef>
              <a:spcAft>
                <a:spcPct val="40000"/>
              </a:spcAft>
              <a:buFont typeface="Arial" charset="0"/>
              <a:buChar char="•"/>
              <a:defRPr sz="1100" b="1">
                <a:solidFill>
                  <a:schemeClr val="hlink"/>
                </a:solidFill>
                <a:latin typeface="+mn-lt"/>
                <a:ea typeface="Arial" charset="0"/>
                <a:cs typeface="+mn-cs"/>
              </a:defRPr>
            </a:lvl3pPr>
            <a:lvl4pPr marL="238125" indent="-238125" algn="l" defTabSz="957263" rtl="0" eaLnBrk="1" fontAlgn="base" hangingPunct="1">
              <a:lnSpc>
                <a:spcPts val="2475"/>
              </a:lnSpc>
              <a:spcBef>
                <a:spcPct val="0"/>
              </a:spcBef>
              <a:spcAft>
                <a:spcPct val="40000"/>
              </a:spcAft>
              <a:buClr>
                <a:schemeClr val="tx2"/>
              </a:buClr>
              <a:buSzPct val="120000"/>
              <a:buFont typeface="Arial" charset="0"/>
              <a:buChar char="•"/>
              <a:defRPr sz="1100">
                <a:solidFill>
                  <a:schemeClr val="hlink"/>
                </a:solidFill>
                <a:latin typeface="+mn-lt"/>
                <a:ea typeface="Arial" charset="0"/>
                <a:cs typeface="+mn-cs"/>
              </a:defRPr>
            </a:lvl4pPr>
            <a:lvl5pPr marL="641350" indent="-238125" algn="l" defTabSz="957263" rtl="0" eaLnBrk="1" fontAlgn="base" hangingPunct="1">
              <a:lnSpc>
                <a:spcPts val="2475"/>
              </a:lnSpc>
              <a:spcBef>
                <a:spcPct val="0"/>
              </a:spcBef>
              <a:spcAft>
                <a:spcPct val="40000"/>
              </a:spcAft>
              <a:buFont typeface="Symbol" charset="0"/>
              <a:buChar char="-"/>
              <a:defRPr sz="1100">
                <a:solidFill>
                  <a:schemeClr val="hlink"/>
                </a:solidFill>
                <a:latin typeface="+mn-lt"/>
                <a:ea typeface="Arial" charset="0"/>
                <a:cs typeface="+mn-cs"/>
              </a:defRPr>
            </a:lvl5pPr>
            <a:lvl6pPr marL="1062738" indent="-239079" algn="l" defTabSz="957776" rtl="0" eaLnBrk="1" fontAlgn="base" hangingPunct="1">
              <a:lnSpc>
                <a:spcPts val="2479"/>
              </a:lnSpc>
              <a:spcBef>
                <a:spcPct val="0"/>
              </a:spcBef>
              <a:spcAft>
                <a:spcPct val="40000"/>
              </a:spcAft>
              <a:buFont typeface="Symbol" pitchFamily="18" charset="2"/>
              <a:buChar char="-"/>
              <a:defRPr sz="2200">
                <a:solidFill>
                  <a:schemeClr val="hlink"/>
                </a:solidFill>
                <a:latin typeface="+mn-lt"/>
                <a:cs typeface="+mn-cs"/>
              </a:defRPr>
            </a:lvl6pPr>
            <a:lvl7pPr marL="1482584" indent="-239079" algn="l" defTabSz="957776" rtl="0" eaLnBrk="1" fontAlgn="base" hangingPunct="1">
              <a:lnSpc>
                <a:spcPts val="2479"/>
              </a:lnSpc>
              <a:spcBef>
                <a:spcPct val="0"/>
              </a:spcBef>
              <a:spcAft>
                <a:spcPct val="40000"/>
              </a:spcAft>
              <a:buFont typeface="Symbol" pitchFamily="18" charset="2"/>
              <a:buChar char="-"/>
              <a:defRPr sz="2200">
                <a:solidFill>
                  <a:schemeClr val="hlink"/>
                </a:solidFill>
                <a:latin typeface="+mn-lt"/>
                <a:cs typeface="+mn-cs"/>
              </a:defRPr>
            </a:lvl7pPr>
            <a:lvl8pPr marL="1902431" indent="-239079" algn="l" defTabSz="957776" rtl="0" eaLnBrk="1" fontAlgn="base" hangingPunct="1">
              <a:lnSpc>
                <a:spcPts val="2479"/>
              </a:lnSpc>
              <a:spcBef>
                <a:spcPct val="0"/>
              </a:spcBef>
              <a:spcAft>
                <a:spcPct val="40000"/>
              </a:spcAft>
              <a:buFont typeface="Symbol" pitchFamily="18" charset="2"/>
              <a:buChar char="-"/>
              <a:defRPr sz="2200">
                <a:solidFill>
                  <a:schemeClr val="hlink"/>
                </a:solidFill>
                <a:latin typeface="+mn-lt"/>
                <a:cs typeface="+mn-cs"/>
              </a:defRPr>
            </a:lvl8pPr>
            <a:lvl9pPr marL="2322278" indent="-239079" algn="l" defTabSz="957776" rtl="0" eaLnBrk="1" fontAlgn="base" hangingPunct="1">
              <a:lnSpc>
                <a:spcPts val="2479"/>
              </a:lnSpc>
              <a:spcBef>
                <a:spcPct val="0"/>
              </a:spcBef>
              <a:spcAft>
                <a:spcPct val="40000"/>
              </a:spcAft>
              <a:buFont typeface="Symbol" pitchFamily="18" charset="2"/>
              <a:buChar char="-"/>
              <a:defRPr sz="2200">
                <a:solidFill>
                  <a:schemeClr val="hlink"/>
                </a:solidFill>
                <a:latin typeface="+mn-lt"/>
                <a:cs typeface="+mn-cs"/>
              </a:defRPr>
            </a:lvl9pPr>
          </a:lstStyle>
          <a:p>
            <a:r>
              <a:rPr lang="en-GB" sz="3600" kern="0" dirty="0" smtClean="0">
                <a:latin typeface="VeneerLowRes Three" panose="02000806000000000000" pitchFamily="2" charset="0"/>
              </a:rPr>
              <a:t>Contributed least, getting hit the hardest</a:t>
            </a:r>
            <a:endParaRPr lang="en-GB" sz="1400" kern="0" dirty="0"/>
          </a:p>
        </p:txBody>
      </p:sp>
      <p:pic>
        <p:nvPicPr>
          <p:cNvPr id="8" name="Picture 8" descr="Image result for graph of climate change impact afr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0409" y="855501"/>
            <a:ext cx="5758657" cy="415253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838200" y="5008033"/>
            <a:ext cx="9575800" cy="1323439"/>
          </a:xfrm>
          <a:prstGeom prst="rect">
            <a:avLst/>
          </a:prstGeom>
          <a:noFill/>
        </p:spPr>
        <p:txBody>
          <a:bodyPr wrap="square" rtlCol="0">
            <a:spAutoFit/>
          </a:bodyPr>
          <a:lstStyle/>
          <a:p>
            <a:pPr marL="285750" indent="-285750">
              <a:buFont typeface="Arial" panose="020B0604020202020204" pitchFamily="34" charset="0"/>
              <a:buChar char="•"/>
            </a:pPr>
            <a:r>
              <a:rPr lang="en-GB" sz="2000" dirty="0" smtClean="0">
                <a:latin typeface="Helvetica" panose="020B0500000000000000" pitchFamily="34" charset="0"/>
              </a:rPr>
              <a:t>Fairtrade farmers contributed the least to climate crisis – but are already feeling the worst </a:t>
            </a:r>
            <a:r>
              <a:rPr lang="en-GB" sz="2000" dirty="0" smtClean="0">
                <a:latin typeface="Helvetica" panose="020B0500000000000000" pitchFamily="34" charset="0"/>
              </a:rPr>
              <a:t>effects</a:t>
            </a:r>
            <a:endParaRPr lang="en-GB" sz="2000" dirty="0">
              <a:latin typeface="Helvetica" panose="020B0500000000000000" pitchFamily="34" charset="0"/>
            </a:endParaRPr>
          </a:p>
          <a:p>
            <a:pPr marL="285750" indent="-285750">
              <a:buFont typeface="Arial" panose="020B0604020202020204" pitchFamily="34" charset="0"/>
              <a:buChar char="•"/>
            </a:pPr>
            <a:r>
              <a:rPr lang="en-GB" sz="2000" dirty="0" smtClean="0">
                <a:latin typeface="Helvetica" panose="020B0500000000000000" pitchFamily="34" charset="0"/>
              </a:rPr>
              <a:t>21 people from Cote d’Ivoire have same carbon footprint as one person in the </a:t>
            </a:r>
            <a:r>
              <a:rPr lang="en-GB" sz="2000" dirty="0" smtClean="0">
                <a:latin typeface="Helvetica" panose="020B0500000000000000" pitchFamily="34" charset="0"/>
              </a:rPr>
              <a:t>UK</a:t>
            </a:r>
            <a:endParaRPr lang="en-GB" sz="2000" dirty="0" smtClean="0">
              <a:latin typeface="Helvetica" panose="020B0500000000000000" pitchFamily="34" charset="0"/>
            </a:endParaRPr>
          </a:p>
          <a:p>
            <a:pPr marL="285750" indent="-285750">
              <a:buFont typeface="Arial" panose="020B0604020202020204" pitchFamily="34" charset="0"/>
              <a:buChar char="•"/>
            </a:pPr>
            <a:r>
              <a:rPr lang="en-GB" sz="2000" dirty="0" smtClean="0">
                <a:latin typeface="Helvetica" panose="020B0500000000000000" pitchFamily="34" charset="0"/>
              </a:rPr>
              <a:t>Things are only </a:t>
            </a:r>
            <a:r>
              <a:rPr lang="en-GB" sz="2000" dirty="0" smtClean="0">
                <a:latin typeface="Helvetica" panose="020B0500000000000000" pitchFamily="34" charset="0"/>
              </a:rPr>
              <a:t>expected to get worse</a:t>
            </a:r>
            <a:endParaRPr lang="en-GB" sz="2000" dirty="0">
              <a:latin typeface="Helvetica" panose="020B0500000000000000" pitchFamily="34" charset="0"/>
            </a:endParaRPr>
          </a:p>
        </p:txBody>
      </p:sp>
    </p:spTree>
    <p:extLst>
      <p:ext uri="{BB962C8B-B14F-4D97-AF65-F5344CB8AC3E}">
        <p14:creationId xmlns:p14="http://schemas.microsoft.com/office/powerpoint/2010/main" val="17774702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txBox="1">
            <a:spLocks/>
          </p:cNvSpPr>
          <p:nvPr/>
        </p:nvSpPr>
        <p:spPr>
          <a:xfrm>
            <a:off x="563481" y="248823"/>
            <a:ext cx="11456570" cy="1088806"/>
          </a:xfrm>
          <a:prstGeom prst="rect">
            <a:avLst/>
          </a:prstGeom>
        </p:spPr>
        <p:txBody>
          <a:bodyPr vert="horz"/>
          <a:lstStyle>
            <a:lvl1pPr marL="0" indent="0" algn="l" defTabSz="957263" rtl="0" eaLnBrk="1" fontAlgn="base" hangingPunct="1">
              <a:lnSpc>
                <a:spcPct val="100000"/>
              </a:lnSpc>
              <a:spcBef>
                <a:spcPct val="0"/>
              </a:spcBef>
              <a:spcAft>
                <a:spcPts val="0"/>
              </a:spcAft>
              <a:buFont typeface="Arial" charset="0"/>
              <a:buNone/>
              <a:defRPr sz="1100" b="1">
                <a:solidFill>
                  <a:schemeClr val="tx2"/>
                </a:solidFill>
                <a:latin typeface="+mn-lt"/>
                <a:ea typeface="ＭＳ Ｐゴシック" charset="0"/>
                <a:cs typeface="+mn-cs"/>
              </a:defRPr>
            </a:lvl1pPr>
            <a:lvl2pPr marL="276225" indent="-276225" algn="l" defTabSz="957263" rtl="0" eaLnBrk="1" fontAlgn="base" hangingPunct="1">
              <a:lnSpc>
                <a:spcPts val="3125"/>
              </a:lnSpc>
              <a:spcBef>
                <a:spcPct val="0"/>
              </a:spcBef>
              <a:spcAft>
                <a:spcPct val="70000"/>
              </a:spcAft>
              <a:buClr>
                <a:schemeClr val="tx2"/>
              </a:buClr>
              <a:buFont typeface="Arial" charset="0"/>
              <a:buChar char="•"/>
              <a:defRPr sz="1100">
                <a:solidFill>
                  <a:schemeClr val="hlink"/>
                </a:solidFill>
                <a:latin typeface="+mn-lt"/>
                <a:ea typeface="Arial" charset="0"/>
                <a:cs typeface="+mn-cs"/>
              </a:defRPr>
            </a:lvl2pPr>
            <a:lvl3pPr marL="1049338" indent="-209550" algn="l" defTabSz="957263" rtl="0" eaLnBrk="1" fontAlgn="base" hangingPunct="1">
              <a:lnSpc>
                <a:spcPts val="2475"/>
              </a:lnSpc>
              <a:spcBef>
                <a:spcPct val="0"/>
              </a:spcBef>
              <a:spcAft>
                <a:spcPct val="40000"/>
              </a:spcAft>
              <a:buFont typeface="Arial" charset="0"/>
              <a:buChar char="•"/>
              <a:defRPr sz="1100" b="1">
                <a:solidFill>
                  <a:schemeClr val="hlink"/>
                </a:solidFill>
                <a:latin typeface="+mn-lt"/>
                <a:ea typeface="Arial" charset="0"/>
                <a:cs typeface="+mn-cs"/>
              </a:defRPr>
            </a:lvl3pPr>
            <a:lvl4pPr marL="238125" indent="-238125" algn="l" defTabSz="957263" rtl="0" eaLnBrk="1" fontAlgn="base" hangingPunct="1">
              <a:lnSpc>
                <a:spcPts val="2475"/>
              </a:lnSpc>
              <a:spcBef>
                <a:spcPct val="0"/>
              </a:spcBef>
              <a:spcAft>
                <a:spcPct val="40000"/>
              </a:spcAft>
              <a:buClr>
                <a:schemeClr val="tx2"/>
              </a:buClr>
              <a:buSzPct val="120000"/>
              <a:buFont typeface="Arial" charset="0"/>
              <a:buChar char="•"/>
              <a:defRPr sz="1100">
                <a:solidFill>
                  <a:schemeClr val="hlink"/>
                </a:solidFill>
                <a:latin typeface="+mn-lt"/>
                <a:ea typeface="Arial" charset="0"/>
                <a:cs typeface="+mn-cs"/>
              </a:defRPr>
            </a:lvl4pPr>
            <a:lvl5pPr marL="641350" indent="-238125" algn="l" defTabSz="957263" rtl="0" eaLnBrk="1" fontAlgn="base" hangingPunct="1">
              <a:lnSpc>
                <a:spcPts val="2475"/>
              </a:lnSpc>
              <a:spcBef>
                <a:spcPct val="0"/>
              </a:spcBef>
              <a:spcAft>
                <a:spcPct val="40000"/>
              </a:spcAft>
              <a:buFont typeface="Symbol" charset="0"/>
              <a:buChar char="-"/>
              <a:defRPr sz="1100">
                <a:solidFill>
                  <a:schemeClr val="hlink"/>
                </a:solidFill>
                <a:latin typeface="+mn-lt"/>
                <a:ea typeface="Arial" charset="0"/>
                <a:cs typeface="+mn-cs"/>
              </a:defRPr>
            </a:lvl5pPr>
            <a:lvl6pPr marL="1062738" indent="-239079" algn="l" defTabSz="957776" rtl="0" eaLnBrk="1" fontAlgn="base" hangingPunct="1">
              <a:lnSpc>
                <a:spcPts val="2479"/>
              </a:lnSpc>
              <a:spcBef>
                <a:spcPct val="0"/>
              </a:spcBef>
              <a:spcAft>
                <a:spcPct val="40000"/>
              </a:spcAft>
              <a:buFont typeface="Symbol" pitchFamily="18" charset="2"/>
              <a:buChar char="-"/>
              <a:defRPr sz="2200">
                <a:solidFill>
                  <a:schemeClr val="hlink"/>
                </a:solidFill>
                <a:latin typeface="+mn-lt"/>
                <a:cs typeface="+mn-cs"/>
              </a:defRPr>
            </a:lvl6pPr>
            <a:lvl7pPr marL="1482584" indent="-239079" algn="l" defTabSz="957776" rtl="0" eaLnBrk="1" fontAlgn="base" hangingPunct="1">
              <a:lnSpc>
                <a:spcPts val="2479"/>
              </a:lnSpc>
              <a:spcBef>
                <a:spcPct val="0"/>
              </a:spcBef>
              <a:spcAft>
                <a:spcPct val="40000"/>
              </a:spcAft>
              <a:buFont typeface="Symbol" pitchFamily="18" charset="2"/>
              <a:buChar char="-"/>
              <a:defRPr sz="2200">
                <a:solidFill>
                  <a:schemeClr val="hlink"/>
                </a:solidFill>
                <a:latin typeface="+mn-lt"/>
                <a:cs typeface="+mn-cs"/>
              </a:defRPr>
            </a:lvl7pPr>
            <a:lvl8pPr marL="1902431" indent="-239079" algn="l" defTabSz="957776" rtl="0" eaLnBrk="1" fontAlgn="base" hangingPunct="1">
              <a:lnSpc>
                <a:spcPts val="2479"/>
              </a:lnSpc>
              <a:spcBef>
                <a:spcPct val="0"/>
              </a:spcBef>
              <a:spcAft>
                <a:spcPct val="40000"/>
              </a:spcAft>
              <a:buFont typeface="Symbol" pitchFamily="18" charset="2"/>
              <a:buChar char="-"/>
              <a:defRPr sz="2200">
                <a:solidFill>
                  <a:schemeClr val="hlink"/>
                </a:solidFill>
                <a:latin typeface="+mn-lt"/>
                <a:cs typeface="+mn-cs"/>
              </a:defRPr>
            </a:lvl8pPr>
            <a:lvl9pPr marL="2322278" indent="-239079" algn="l" defTabSz="957776" rtl="0" eaLnBrk="1" fontAlgn="base" hangingPunct="1">
              <a:lnSpc>
                <a:spcPts val="2479"/>
              </a:lnSpc>
              <a:spcBef>
                <a:spcPct val="0"/>
              </a:spcBef>
              <a:spcAft>
                <a:spcPct val="40000"/>
              </a:spcAft>
              <a:buFont typeface="Symbol" pitchFamily="18" charset="2"/>
              <a:buChar char="-"/>
              <a:defRPr sz="2200">
                <a:solidFill>
                  <a:schemeClr val="hlink"/>
                </a:solidFill>
                <a:latin typeface="+mn-lt"/>
                <a:cs typeface="+mn-cs"/>
              </a:defRPr>
            </a:lvl9pPr>
          </a:lstStyle>
          <a:p>
            <a:r>
              <a:rPr lang="en-GB" sz="3600" kern="0" dirty="0" smtClean="0">
                <a:latin typeface="VeneerLowRes Three" panose="02000806000000000000" pitchFamily="2" charset="0"/>
              </a:rPr>
              <a:t>Contributed least, getting hit the hardest</a:t>
            </a:r>
            <a:endParaRPr lang="en-GB" sz="1400" kern="0" dirty="0"/>
          </a:p>
        </p:txBody>
      </p:sp>
      <p:pic>
        <p:nvPicPr>
          <p:cNvPr id="5" name="Picture 2" descr="Cro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4300" y="1007532"/>
            <a:ext cx="5943600" cy="40005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38200" y="5008033"/>
            <a:ext cx="9575800" cy="1323439"/>
          </a:xfrm>
          <a:prstGeom prst="rect">
            <a:avLst/>
          </a:prstGeom>
          <a:noFill/>
        </p:spPr>
        <p:txBody>
          <a:bodyPr wrap="square" rtlCol="0">
            <a:spAutoFit/>
          </a:bodyPr>
          <a:lstStyle/>
          <a:p>
            <a:pPr marL="285750" indent="-285750">
              <a:buFont typeface="Arial" panose="020B0604020202020204" pitchFamily="34" charset="0"/>
              <a:buChar char="•"/>
            </a:pPr>
            <a:r>
              <a:rPr lang="en-GB" sz="2000" dirty="0" smtClean="0">
                <a:latin typeface="Helvetica" panose="020B0500000000000000" pitchFamily="34" charset="0"/>
              </a:rPr>
              <a:t>Fairtrade farmers contributed the least to climate crisis – but are already feeling the worst </a:t>
            </a:r>
            <a:r>
              <a:rPr lang="en-GB" sz="2000" dirty="0" smtClean="0">
                <a:latin typeface="Helvetica" panose="020B0500000000000000" pitchFamily="34" charset="0"/>
              </a:rPr>
              <a:t>effects</a:t>
            </a:r>
            <a:endParaRPr lang="en-GB" sz="2000" dirty="0">
              <a:latin typeface="Helvetica" panose="020B0500000000000000" pitchFamily="34" charset="0"/>
            </a:endParaRPr>
          </a:p>
          <a:p>
            <a:pPr marL="285750" indent="-285750">
              <a:buFont typeface="Arial" panose="020B0604020202020204" pitchFamily="34" charset="0"/>
              <a:buChar char="•"/>
            </a:pPr>
            <a:r>
              <a:rPr lang="en-GB" sz="2000" dirty="0" smtClean="0">
                <a:latin typeface="Helvetica" panose="020B0500000000000000" pitchFamily="34" charset="0"/>
              </a:rPr>
              <a:t>21 people from Cote d’Ivoire have same carbon footprint as one person in the </a:t>
            </a:r>
            <a:r>
              <a:rPr lang="en-GB" sz="2000" dirty="0" smtClean="0">
                <a:latin typeface="Helvetica" panose="020B0500000000000000" pitchFamily="34" charset="0"/>
              </a:rPr>
              <a:t>UK</a:t>
            </a:r>
            <a:endParaRPr lang="en-GB" sz="2000" dirty="0" smtClean="0">
              <a:latin typeface="Helvetica" panose="020B0500000000000000" pitchFamily="34" charset="0"/>
            </a:endParaRPr>
          </a:p>
          <a:p>
            <a:pPr marL="285750" indent="-285750">
              <a:buFont typeface="Arial" panose="020B0604020202020204" pitchFamily="34" charset="0"/>
              <a:buChar char="•"/>
            </a:pPr>
            <a:r>
              <a:rPr lang="en-GB" sz="2000" dirty="0">
                <a:latin typeface="Helvetica" panose="020B0500000000000000" pitchFamily="34" charset="0"/>
              </a:rPr>
              <a:t>Things are only expected to get worse</a:t>
            </a:r>
            <a:endParaRPr lang="en-GB" sz="2000" dirty="0">
              <a:latin typeface="Helvetica" panose="020B0500000000000000" pitchFamily="34" charset="0"/>
            </a:endParaRPr>
          </a:p>
        </p:txBody>
      </p:sp>
    </p:spTree>
    <p:extLst>
      <p:ext uri="{BB962C8B-B14F-4D97-AF65-F5344CB8AC3E}">
        <p14:creationId xmlns:p14="http://schemas.microsoft.com/office/powerpoint/2010/main" val="39322907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570809" y="448999"/>
            <a:ext cx="10111047" cy="668676"/>
          </a:xfrm>
        </p:spPr>
        <p:txBody>
          <a:bodyPr/>
          <a:lstStyle/>
          <a:p>
            <a:r>
              <a:rPr lang="en-GB" sz="4000" dirty="0" smtClean="0">
                <a:latin typeface="VeneerLowRes Three" panose="02000806000000000000" pitchFamily="2" charset="0"/>
              </a:rPr>
              <a:t>What will happen without action?</a:t>
            </a:r>
            <a:endParaRPr lang="en-GB" sz="4000" dirty="0">
              <a:latin typeface="VeneerLowRes Three" panose="02000806000000000000" pitchFamily="2" charset="0"/>
            </a:endParaRPr>
          </a:p>
        </p:txBody>
      </p:sp>
      <p:sp>
        <p:nvSpPr>
          <p:cNvPr id="7" name="TextBox 6"/>
          <p:cNvSpPr txBox="1"/>
          <p:nvPr/>
        </p:nvSpPr>
        <p:spPr>
          <a:xfrm>
            <a:off x="570809" y="1178011"/>
            <a:ext cx="5577839" cy="7848302"/>
          </a:xfrm>
          <a:prstGeom prst="rect">
            <a:avLst/>
          </a:prstGeom>
          <a:noFill/>
        </p:spPr>
        <p:txBody>
          <a:bodyPr wrap="square" rtlCol="0">
            <a:spAutoFit/>
          </a:bodyPr>
          <a:lstStyle/>
          <a:p>
            <a:pPr marL="285750" indent="-285750">
              <a:buFont typeface="Arial" panose="020B0604020202020204" pitchFamily="34" charset="0"/>
              <a:buChar char="•"/>
            </a:pPr>
            <a:r>
              <a:rPr lang="en-GB" sz="2000" dirty="0" smtClean="0">
                <a:latin typeface="Helvetica" panose="020B0500000000000000" pitchFamily="34" charset="0"/>
              </a:rPr>
              <a:t>50% less land suitable for coffee growth across the world by 2050 – what will this mean for 25m people who earn an income from coffee</a:t>
            </a:r>
            <a:r>
              <a:rPr lang="en-GB" sz="2000" dirty="0" smtClean="0">
                <a:latin typeface="Helvetica" panose="020B0500000000000000" pitchFamily="34" charset="0"/>
              </a:rPr>
              <a:t>?</a:t>
            </a:r>
            <a:endParaRPr lang="en-GB" sz="2000" dirty="0">
              <a:latin typeface="Helvetica" panose="020B0500000000000000" pitchFamily="34" charset="0"/>
            </a:endParaRPr>
          </a:p>
          <a:p>
            <a:pPr marL="285750" indent="-285750">
              <a:buFont typeface="Arial" panose="020B0604020202020204" pitchFamily="34" charset="0"/>
              <a:buChar char="•"/>
            </a:pPr>
            <a:endParaRPr lang="en-GB" sz="2000" dirty="0" smtClean="0">
              <a:latin typeface="Helvetica" panose="020B0500000000000000" pitchFamily="34" charset="0"/>
            </a:endParaRPr>
          </a:p>
          <a:p>
            <a:pPr marL="285750" indent="-285750">
              <a:buFont typeface="Arial" panose="020B0604020202020204" pitchFamily="34" charset="0"/>
              <a:buChar char="•"/>
            </a:pPr>
            <a:r>
              <a:rPr lang="en-GB" sz="2000" dirty="0" smtClean="0">
                <a:latin typeface="Helvetica" panose="020B0500000000000000" pitchFamily="34" charset="0"/>
              </a:rPr>
              <a:t>Increased weather extremes in India to reduce tea production – and increase diseases that destroy crops</a:t>
            </a:r>
          </a:p>
          <a:p>
            <a:pPr marL="285750" indent="-285750">
              <a:buFont typeface="Arial" panose="020B0604020202020204" pitchFamily="34" charset="0"/>
              <a:buChar char="•"/>
            </a:pPr>
            <a:endParaRPr lang="en-GB" sz="2000" dirty="0">
              <a:latin typeface="Helvetica" panose="020B0500000000000000" pitchFamily="34" charset="0"/>
            </a:endParaRPr>
          </a:p>
          <a:p>
            <a:pPr marL="285750" indent="-285750">
              <a:buFont typeface="Arial" panose="020B0604020202020204" pitchFamily="34" charset="0"/>
              <a:buChar char="•"/>
            </a:pPr>
            <a:r>
              <a:rPr lang="en-GB" sz="2000" dirty="0" smtClean="0">
                <a:latin typeface="Helvetica" panose="020B0500000000000000" pitchFamily="34" charset="0"/>
              </a:rPr>
              <a:t>Wine production in South Africa to fall by 50%, 40% in Chile</a:t>
            </a:r>
          </a:p>
          <a:p>
            <a:pPr marL="285750" indent="-285750">
              <a:buFont typeface="Arial" panose="020B0604020202020204" pitchFamily="34" charset="0"/>
              <a:buChar char="•"/>
            </a:pPr>
            <a:endParaRPr lang="en-GB" sz="2000" dirty="0">
              <a:latin typeface="Helvetica" panose="020B0500000000000000" pitchFamily="34" charset="0"/>
            </a:endParaRPr>
          </a:p>
          <a:p>
            <a:pPr marL="285750" indent="-285750">
              <a:buFont typeface="Arial" panose="020B0604020202020204" pitchFamily="34" charset="0"/>
              <a:buChar char="•"/>
            </a:pPr>
            <a:r>
              <a:rPr lang="en-GB" sz="2000" dirty="0" smtClean="0">
                <a:latin typeface="Helvetica" panose="020B0500000000000000" pitchFamily="34" charset="0"/>
              </a:rPr>
              <a:t>Many current cocoa growing regions in Ghana and Cote d’Ivoire </a:t>
            </a:r>
            <a:r>
              <a:rPr lang="en-GB" sz="2000" dirty="0" smtClean="0">
                <a:latin typeface="Helvetica" panose="020B0500000000000000" pitchFamily="34" charset="0"/>
              </a:rPr>
              <a:t>will </a:t>
            </a:r>
            <a:r>
              <a:rPr lang="en-GB" sz="2000" dirty="0" smtClean="0">
                <a:latin typeface="Helvetica" panose="020B0500000000000000" pitchFamily="34" charset="0"/>
              </a:rPr>
              <a:t>become too hot to grow cocoa by </a:t>
            </a:r>
            <a:r>
              <a:rPr lang="en-GB" sz="2000" dirty="0" smtClean="0">
                <a:latin typeface="Helvetica" panose="020B0500000000000000" pitchFamily="34" charset="0"/>
              </a:rPr>
              <a:t>2050</a:t>
            </a:r>
            <a:endParaRPr lang="en-GB" sz="2000" dirty="0" smtClean="0">
              <a:latin typeface="Helvetica" panose="020B0500000000000000" pitchFamily="34" charset="0"/>
            </a:endParaRPr>
          </a:p>
          <a:p>
            <a:pPr marL="742950" lvl="1" indent="-285750">
              <a:buFont typeface="Arial" panose="020B0604020202020204" pitchFamily="34" charset="0"/>
              <a:buChar char="•"/>
            </a:pPr>
            <a:r>
              <a:rPr lang="en-GB" sz="2000" dirty="0" smtClean="0">
                <a:latin typeface="Helvetica" panose="020B0500000000000000" pitchFamily="34" charset="0"/>
              </a:rPr>
              <a:t>Higher altitude areas, currently valuable forested, biodiverse areas, will likely be cleared to become cocoa farms</a:t>
            </a:r>
          </a:p>
          <a:p>
            <a:pPr marL="742950" lvl="1" indent="-285750">
              <a:buFont typeface="Arial" panose="020B0604020202020204" pitchFamily="34" charset="0"/>
              <a:buChar char="•"/>
            </a:pPr>
            <a:endParaRPr lang="en-GB" dirty="0">
              <a:latin typeface="Helvetica" panose="020B0500000000000000" pitchFamily="34" charset="0"/>
            </a:endParaRPr>
          </a:p>
          <a:p>
            <a:pPr lvl="1"/>
            <a:endParaRPr lang="en-GB" dirty="0" smtClean="0">
              <a:latin typeface="Helvetica" panose="020B0500000000000000" pitchFamily="34" charset="0"/>
            </a:endParaRPr>
          </a:p>
          <a:p>
            <a:pPr lvl="1"/>
            <a:endParaRPr lang="en-GB" dirty="0" smtClean="0">
              <a:latin typeface="Helvetica" panose="020B0500000000000000" pitchFamily="34" charset="0"/>
            </a:endParaRPr>
          </a:p>
          <a:p>
            <a:pPr lvl="1"/>
            <a:endParaRPr lang="en-GB" dirty="0">
              <a:latin typeface="Helvetica" panose="020B0500000000000000" pitchFamily="34" charset="0"/>
            </a:endParaRPr>
          </a:p>
          <a:p>
            <a:pPr lvl="1"/>
            <a:r>
              <a:rPr lang="en-GB" dirty="0" smtClean="0">
                <a:latin typeface="Helvetica" panose="020B0500000000000000" pitchFamily="34" charset="0"/>
              </a:rPr>
              <a:t> </a:t>
            </a:r>
          </a:p>
          <a:p>
            <a:pPr marL="285750" indent="-285750">
              <a:buFont typeface="Arial" panose="020B0604020202020204" pitchFamily="34" charset="0"/>
              <a:buChar char="•"/>
            </a:pPr>
            <a:endParaRPr lang="en-GB" dirty="0">
              <a:latin typeface="Helvetica" panose="020B0500000000000000" pitchFamily="34" charset="0"/>
            </a:endParaRPr>
          </a:p>
          <a:p>
            <a:pPr marL="285750" indent="-285750">
              <a:buFont typeface="Arial" panose="020B0604020202020204" pitchFamily="34" charset="0"/>
              <a:buChar char="•"/>
            </a:pPr>
            <a:endParaRPr lang="en-GB" dirty="0" smtClean="0">
              <a:latin typeface="Helvetica" panose="020B0500000000000000" pitchFamily="34" charset="0"/>
            </a:endParaRPr>
          </a:p>
          <a:p>
            <a:pPr marL="285750" indent="-285750">
              <a:buFont typeface="Arial" panose="020B0604020202020204" pitchFamily="34" charset="0"/>
              <a:buChar char="•"/>
            </a:pPr>
            <a:endParaRPr lang="en-GB" dirty="0">
              <a:latin typeface="Helvetica" panose="020B0500000000000000" pitchFamily="34" charset="0"/>
            </a:endParaRPr>
          </a:p>
        </p:txBody>
      </p:sp>
      <p:pic>
        <p:nvPicPr>
          <p:cNvPr id="4" name="Picture 3"/>
          <p:cNvPicPr>
            <a:picLocks noChangeAspect="1"/>
          </p:cNvPicPr>
          <p:nvPr/>
        </p:nvPicPr>
        <p:blipFill>
          <a:blip r:embed="rId3"/>
          <a:stretch>
            <a:fillRect/>
          </a:stretch>
        </p:blipFill>
        <p:spPr>
          <a:xfrm>
            <a:off x="6148648" y="1298684"/>
            <a:ext cx="5686626" cy="2815936"/>
          </a:xfrm>
          <a:prstGeom prst="rect">
            <a:avLst/>
          </a:prstGeom>
        </p:spPr>
      </p:pic>
      <p:pic>
        <p:nvPicPr>
          <p:cNvPr id="5" name="Picture 4"/>
          <p:cNvPicPr>
            <a:picLocks noChangeAspect="1"/>
          </p:cNvPicPr>
          <p:nvPr/>
        </p:nvPicPr>
        <p:blipFill>
          <a:blip r:embed="rId4"/>
          <a:stretch>
            <a:fillRect/>
          </a:stretch>
        </p:blipFill>
        <p:spPr>
          <a:xfrm>
            <a:off x="6537934" y="4114620"/>
            <a:ext cx="4836648" cy="1565744"/>
          </a:xfrm>
          <a:prstGeom prst="rect">
            <a:avLst/>
          </a:prstGeom>
        </p:spPr>
      </p:pic>
    </p:spTree>
    <p:extLst>
      <p:ext uri="{BB962C8B-B14F-4D97-AF65-F5344CB8AC3E}">
        <p14:creationId xmlns:p14="http://schemas.microsoft.com/office/powerpoint/2010/main" val="18601505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784914" y="343080"/>
            <a:ext cx="10111047" cy="668676"/>
          </a:xfrm>
        </p:spPr>
        <p:txBody>
          <a:bodyPr/>
          <a:lstStyle/>
          <a:p>
            <a:r>
              <a:rPr lang="en-GB" sz="4000" dirty="0" smtClean="0">
                <a:latin typeface="VeneerLowRes Three" panose="02000806000000000000" pitchFamily="2" charset="0"/>
              </a:rPr>
              <a:t>Why </a:t>
            </a:r>
            <a:r>
              <a:rPr lang="en-GB" sz="4000" dirty="0" err="1" smtClean="0">
                <a:latin typeface="VeneerLowRes Three" panose="02000806000000000000" pitchFamily="2" charset="0"/>
              </a:rPr>
              <a:t>fairtrade</a:t>
            </a:r>
            <a:r>
              <a:rPr lang="en-GB" sz="4000" dirty="0" smtClean="0">
                <a:latin typeface="VeneerLowRes Three" panose="02000806000000000000" pitchFamily="2" charset="0"/>
              </a:rPr>
              <a:t> needs to act on climate change</a:t>
            </a:r>
            <a:endParaRPr lang="en-GB" sz="4000" dirty="0">
              <a:latin typeface="VeneerLowRes Three" panose="02000806000000000000" pitchFamily="2" charset="0"/>
            </a:endParaRPr>
          </a:p>
        </p:txBody>
      </p:sp>
      <p:sp>
        <p:nvSpPr>
          <p:cNvPr id="4" name="TextBox 3"/>
          <p:cNvSpPr txBox="1"/>
          <p:nvPr/>
        </p:nvSpPr>
        <p:spPr>
          <a:xfrm>
            <a:off x="784914" y="1565938"/>
            <a:ext cx="5851413" cy="4832092"/>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latin typeface="Helvetica" panose="020B0500000000000000" pitchFamily="34" charset="0"/>
              </a:rPr>
              <a:t>Because </a:t>
            </a:r>
            <a:r>
              <a:rPr lang="en-GB" sz="2800" dirty="0" smtClean="0">
                <a:latin typeface="Helvetica" panose="020B0500000000000000" pitchFamily="34" charset="0"/>
              </a:rPr>
              <a:t>of everything we just read!</a:t>
            </a:r>
            <a:endParaRPr lang="en-GB" sz="2800" dirty="0">
              <a:latin typeface="Helvetica" panose="020B0500000000000000" pitchFamily="34" charset="0"/>
            </a:endParaRPr>
          </a:p>
          <a:p>
            <a:endParaRPr lang="en-GB" sz="2800" dirty="0" smtClean="0">
              <a:latin typeface="Helvetica" panose="020B0500000000000000" pitchFamily="34" charset="0"/>
            </a:endParaRPr>
          </a:p>
          <a:p>
            <a:pPr marL="457200" indent="-457200">
              <a:buFont typeface="Arial" panose="020B0604020202020204" pitchFamily="34" charset="0"/>
              <a:buChar char="•"/>
            </a:pPr>
            <a:r>
              <a:rPr lang="en-GB" sz="2800" dirty="0" smtClean="0">
                <a:latin typeface="Helvetica" panose="020B0500000000000000" pitchFamily="34" charset="0"/>
              </a:rPr>
              <a:t>But also because it’s the priority for so many farmers and workers we speak with – </a:t>
            </a:r>
            <a:r>
              <a:rPr lang="en-GB" sz="2800" b="1" dirty="0" smtClean="0">
                <a:latin typeface="Helvetica" panose="020B0500000000000000" pitchFamily="34" charset="0"/>
              </a:rPr>
              <a:t>it’s a damaging reality for their communities right </a:t>
            </a:r>
            <a:r>
              <a:rPr lang="en-GB" sz="2800" b="1" dirty="0" smtClean="0">
                <a:latin typeface="Helvetica" panose="020B0500000000000000" pitchFamily="34" charset="0"/>
              </a:rPr>
              <a:t>now</a:t>
            </a:r>
          </a:p>
          <a:p>
            <a:pPr marL="457200" indent="-457200">
              <a:buFont typeface="Arial" panose="020B0604020202020204" pitchFamily="34" charset="0"/>
              <a:buChar char="•"/>
            </a:pPr>
            <a:endParaRPr lang="en-GB" sz="2800" dirty="0">
              <a:latin typeface="Helvetica" panose="020B0500000000000000" pitchFamily="34" charset="0"/>
            </a:endParaRPr>
          </a:p>
          <a:p>
            <a:pPr marL="457200" indent="-457200">
              <a:buFont typeface="Arial" panose="020B0604020202020204" pitchFamily="34" charset="0"/>
              <a:buChar char="•"/>
            </a:pPr>
            <a:r>
              <a:rPr lang="en-GB" sz="2800" dirty="0" smtClean="0">
                <a:latin typeface="Helvetica" panose="020B0500000000000000" pitchFamily="34" charset="0"/>
              </a:rPr>
              <a:t>We’re part-owned by farmers, so their priority is our </a:t>
            </a:r>
            <a:r>
              <a:rPr lang="en-GB" sz="2800" dirty="0" smtClean="0">
                <a:latin typeface="Helvetica" panose="020B0500000000000000" pitchFamily="34" charset="0"/>
              </a:rPr>
              <a:t>priority</a:t>
            </a:r>
            <a:endParaRPr lang="en-GB" sz="2800" dirty="0" smtClean="0">
              <a:latin typeface="Helvetica" panose="020B0500000000000000" pitchFamily="34" charset="0"/>
            </a:endParaRPr>
          </a:p>
        </p:txBody>
      </p:sp>
      <p:pic>
        <p:nvPicPr>
          <p:cNvPr id="1026" name="Picture 2" descr="Image result for climate risk coffee&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4521" y="2410690"/>
            <a:ext cx="4046746" cy="2527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142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665019" y="329226"/>
            <a:ext cx="10111047" cy="668676"/>
          </a:xfrm>
        </p:spPr>
        <p:txBody>
          <a:bodyPr/>
          <a:lstStyle/>
          <a:p>
            <a:r>
              <a:rPr lang="en-GB" sz="4000" dirty="0" smtClean="0">
                <a:latin typeface="VeneerLowRes Three" panose="02000806000000000000" pitchFamily="2" charset="0"/>
              </a:rPr>
              <a:t>How </a:t>
            </a:r>
            <a:r>
              <a:rPr lang="en-GB" sz="4000" dirty="0" err="1" smtClean="0">
                <a:latin typeface="VeneerLowRes Three" panose="02000806000000000000" pitchFamily="2" charset="0"/>
              </a:rPr>
              <a:t>fairtrade</a:t>
            </a:r>
            <a:r>
              <a:rPr lang="en-GB" sz="4000" dirty="0" smtClean="0">
                <a:latin typeface="VeneerLowRes Three" panose="02000806000000000000" pitchFamily="2" charset="0"/>
              </a:rPr>
              <a:t> can help tackle the climate crisis</a:t>
            </a:r>
            <a:endParaRPr lang="en-GB" sz="4000" dirty="0">
              <a:latin typeface="VeneerLowRes Three" panose="02000806000000000000" pitchFamily="2" charset="0"/>
            </a:endParaRPr>
          </a:p>
        </p:txBody>
      </p:sp>
      <p:sp>
        <p:nvSpPr>
          <p:cNvPr id="4" name="TextBox 3"/>
          <p:cNvSpPr txBox="1"/>
          <p:nvPr/>
        </p:nvSpPr>
        <p:spPr>
          <a:xfrm>
            <a:off x="665019" y="873211"/>
            <a:ext cx="10316094" cy="4401205"/>
          </a:xfrm>
          <a:prstGeom prst="rect">
            <a:avLst/>
          </a:prstGeom>
          <a:noFill/>
        </p:spPr>
        <p:txBody>
          <a:bodyPr wrap="square" rtlCol="0">
            <a:spAutoFit/>
          </a:bodyPr>
          <a:lstStyle/>
          <a:p>
            <a:pPr marL="285750" indent="-285750">
              <a:buFont typeface="Arial" panose="020B0604020202020204" pitchFamily="34" charset="0"/>
              <a:buChar char="•"/>
            </a:pPr>
            <a:endParaRPr lang="en-GB" sz="2800" dirty="0" smtClean="0">
              <a:latin typeface="Helvetica" panose="020B0500000000000000" pitchFamily="34" charset="0"/>
            </a:endParaRPr>
          </a:p>
          <a:p>
            <a:pPr marL="285750" indent="-285750">
              <a:buFont typeface="Arial" panose="020B0604020202020204" pitchFamily="34" charset="0"/>
              <a:buChar char="•"/>
            </a:pPr>
            <a:endParaRPr lang="en-GB" sz="2800" dirty="0">
              <a:latin typeface="Helvetica" panose="020B0500000000000000" pitchFamily="34" charset="0"/>
            </a:endParaRPr>
          </a:p>
          <a:p>
            <a:pPr marL="285750" indent="-285750">
              <a:buFont typeface="Arial" panose="020B0604020202020204" pitchFamily="34" charset="0"/>
              <a:buChar char="•"/>
            </a:pPr>
            <a:endParaRPr lang="en-GB" sz="2800" dirty="0">
              <a:latin typeface="Helvetica" panose="020B0500000000000000" pitchFamily="34" charset="0"/>
            </a:endParaRPr>
          </a:p>
          <a:p>
            <a:pPr lvl="1"/>
            <a:endParaRPr lang="en-GB" sz="2800" dirty="0" smtClean="0">
              <a:latin typeface="Helvetica" panose="020B0500000000000000" pitchFamily="34" charset="0"/>
            </a:endParaRPr>
          </a:p>
          <a:p>
            <a:pPr lvl="1"/>
            <a:endParaRPr lang="en-GB" sz="2800" dirty="0" smtClean="0">
              <a:latin typeface="Helvetica" panose="020B0500000000000000" pitchFamily="34" charset="0"/>
            </a:endParaRPr>
          </a:p>
          <a:p>
            <a:pPr lvl="1"/>
            <a:endParaRPr lang="en-GB" sz="2800" dirty="0">
              <a:latin typeface="Helvetica" panose="020B0500000000000000" pitchFamily="34" charset="0"/>
            </a:endParaRPr>
          </a:p>
          <a:p>
            <a:pPr lvl="1"/>
            <a:r>
              <a:rPr lang="en-GB" sz="2800" dirty="0" smtClean="0">
                <a:latin typeface="Helvetica" panose="020B0500000000000000" pitchFamily="34" charset="0"/>
              </a:rPr>
              <a:t> </a:t>
            </a:r>
          </a:p>
          <a:p>
            <a:pPr marL="285750" indent="-285750">
              <a:buFont typeface="Arial" panose="020B0604020202020204" pitchFamily="34" charset="0"/>
              <a:buChar char="•"/>
            </a:pPr>
            <a:endParaRPr lang="en-GB" sz="2800" dirty="0">
              <a:latin typeface="Helvetica" panose="020B0500000000000000" pitchFamily="34" charset="0"/>
            </a:endParaRPr>
          </a:p>
          <a:p>
            <a:pPr marL="285750" indent="-285750">
              <a:buFont typeface="Arial" panose="020B0604020202020204" pitchFamily="34" charset="0"/>
              <a:buChar char="•"/>
            </a:pPr>
            <a:endParaRPr lang="en-GB" sz="2800" dirty="0" smtClean="0">
              <a:latin typeface="Helvetica" panose="020B0500000000000000" pitchFamily="34" charset="0"/>
            </a:endParaRPr>
          </a:p>
          <a:p>
            <a:pPr marL="285750" indent="-285750">
              <a:buFont typeface="Arial" panose="020B0604020202020204" pitchFamily="34" charset="0"/>
              <a:buChar char="•"/>
            </a:pPr>
            <a:endParaRPr lang="en-GB" sz="2800" dirty="0">
              <a:latin typeface="Helvetica" panose="020B0500000000000000" pitchFamily="34" charset="0"/>
            </a:endParaRPr>
          </a:p>
        </p:txBody>
      </p:sp>
      <p:sp>
        <p:nvSpPr>
          <p:cNvPr id="6" name="TextBox 5"/>
          <p:cNvSpPr txBox="1"/>
          <p:nvPr/>
        </p:nvSpPr>
        <p:spPr>
          <a:xfrm>
            <a:off x="665019" y="873211"/>
            <a:ext cx="10316094" cy="9140964"/>
          </a:xfrm>
          <a:prstGeom prst="rect">
            <a:avLst/>
          </a:prstGeom>
          <a:noFill/>
        </p:spPr>
        <p:txBody>
          <a:bodyPr wrap="square" rtlCol="0">
            <a:spAutoFit/>
          </a:bodyPr>
          <a:lstStyle/>
          <a:p>
            <a:endParaRPr lang="en-GB" sz="2800" dirty="0">
              <a:latin typeface="Helvetica" panose="020B0500000000000000" pitchFamily="34" charset="0"/>
            </a:endParaRPr>
          </a:p>
          <a:p>
            <a:r>
              <a:rPr lang="en-GB" sz="2800" b="1" dirty="0" smtClean="0">
                <a:latin typeface="Helvetica" panose="020B0500000000000000" pitchFamily="34" charset="0"/>
              </a:rPr>
              <a:t>Fairtrade can not solve the Climate Crisis on it’s own</a:t>
            </a:r>
            <a:r>
              <a:rPr lang="en-GB" sz="2800" dirty="0" smtClean="0">
                <a:latin typeface="Helvetica" panose="020B0500000000000000" pitchFamily="34" charset="0"/>
              </a:rPr>
              <a:t>. But we can be an important part of tackling it through:</a:t>
            </a:r>
          </a:p>
          <a:p>
            <a:endParaRPr lang="en-GB" sz="2800" dirty="0">
              <a:latin typeface="Helvetica" panose="020B0500000000000000" pitchFamily="34" charset="0"/>
            </a:endParaRPr>
          </a:p>
          <a:p>
            <a:pPr marL="285750" indent="-285750">
              <a:buFont typeface="Arial" panose="020B0604020202020204" pitchFamily="34" charset="0"/>
              <a:buChar char="•"/>
            </a:pPr>
            <a:r>
              <a:rPr lang="en-GB" sz="2800" dirty="0" smtClean="0">
                <a:solidFill>
                  <a:srgbClr val="FFC000"/>
                </a:solidFill>
                <a:latin typeface="Helvetica" panose="020B0500000000000000" pitchFamily="34" charset="0"/>
              </a:rPr>
              <a:t>Advocacy</a:t>
            </a:r>
            <a:r>
              <a:rPr lang="en-GB" sz="2800" dirty="0" smtClean="0">
                <a:latin typeface="Helvetica" panose="020B0500000000000000" pitchFamily="34" charset="0"/>
              </a:rPr>
              <a:t> – as campaigners in this country making sure producers pleas for action are heard</a:t>
            </a:r>
          </a:p>
          <a:p>
            <a:pPr marL="285750" indent="-285750">
              <a:buFont typeface="Arial" panose="020B0604020202020204" pitchFamily="34" charset="0"/>
              <a:buChar char="•"/>
            </a:pPr>
            <a:endParaRPr lang="en-GB" sz="2800" dirty="0">
              <a:latin typeface="Helvetica" panose="020B0500000000000000" pitchFamily="34" charset="0"/>
            </a:endParaRPr>
          </a:p>
          <a:p>
            <a:pPr marL="285750" indent="-285750">
              <a:buFont typeface="Arial" panose="020B0604020202020204" pitchFamily="34" charset="0"/>
              <a:buChar char="•"/>
            </a:pPr>
            <a:r>
              <a:rPr lang="en-GB" sz="2800" dirty="0" smtClean="0">
                <a:solidFill>
                  <a:srgbClr val="FFC000"/>
                </a:solidFill>
                <a:latin typeface="Helvetica" panose="020B0500000000000000" pitchFamily="34" charset="0"/>
              </a:rPr>
              <a:t>Adaption</a:t>
            </a:r>
            <a:r>
              <a:rPr lang="en-GB" sz="2800" dirty="0" smtClean="0">
                <a:latin typeface="Helvetica" panose="020B0500000000000000" pitchFamily="34" charset="0"/>
              </a:rPr>
              <a:t> – Climate change is already harming communities. Fairtrade is helping them adapt.</a:t>
            </a:r>
          </a:p>
          <a:p>
            <a:pPr marL="285750" indent="-285750">
              <a:buFont typeface="Arial" panose="020B0604020202020204" pitchFamily="34" charset="0"/>
              <a:buChar char="•"/>
            </a:pPr>
            <a:endParaRPr lang="en-GB" sz="2800" dirty="0" smtClean="0">
              <a:latin typeface="Helvetica" panose="020B0500000000000000" pitchFamily="34" charset="0"/>
            </a:endParaRPr>
          </a:p>
          <a:p>
            <a:pPr marL="285750" indent="-285750">
              <a:buFont typeface="Arial" panose="020B0604020202020204" pitchFamily="34" charset="0"/>
              <a:buChar char="•"/>
            </a:pPr>
            <a:r>
              <a:rPr lang="en-GB" sz="2800" dirty="0" smtClean="0">
                <a:solidFill>
                  <a:srgbClr val="FFC000"/>
                </a:solidFill>
                <a:latin typeface="Helvetica" panose="020B0500000000000000" pitchFamily="34" charset="0"/>
              </a:rPr>
              <a:t>Avoiding</a:t>
            </a:r>
            <a:r>
              <a:rPr lang="en-GB" sz="2800" dirty="0">
                <a:latin typeface="Helvetica" panose="020B0500000000000000" pitchFamily="34" charset="0"/>
              </a:rPr>
              <a:t> </a:t>
            </a:r>
            <a:r>
              <a:rPr lang="en-GB" sz="2800" dirty="0" smtClean="0">
                <a:solidFill>
                  <a:srgbClr val="FFC000"/>
                </a:solidFill>
                <a:latin typeface="Helvetica" panose="020B0500000000000000" pitchFamily="34" charset="0"/>
              </a:rPr>
              <a:t>emissions</a:t>
            </a:r>
            <a:r>
              <a:rPr lang="en-GB" sz="2800" dirty="0" smtClean="0">
                <a:latin typeface="Helvetica" panose="020B0500000000000000" pitchFamily="34" charset="0"/>
              </a:rPr>
              <a:t> – Our Fairtrade Standards aim to minimise the emissions produced in any Fairtrade products.</a:t>
            </a:r>
            <a:endParaRPr lang="en-GB" sz="2800" dirty="0">
              <a:latin typeface="Helvetica" panose="020B0500000000000000" pitchFamily="34" charset="0"/>
            </a:endParaRPr>
          </a:p>
          <a:p>
            <a:pPr marL="285750" indent="-285750">
              <a:buFont typeface="Arial" panose="020B0604020202020204" pitchFamily="34" charset="0"/>
              <a:buChar char="•"/>
            </a:pPr>
            <a:endParaRPr lang="en-GB" sz="2800" dirty="0" smtClean="0">
              <a:latin typeface="Helvetica" panose="020B0500000000000000" pitchFamily="34" charset="0"/>
            </a:endParaRPr>
          </a:p>
          <a:p>
            <a:pPr marL="742950" lvl="1" indent="-285750">
              <a:buFont typeface="Arial" panose="020B0604020202020204" pitchFamily="34" charset="0"/>
              <a:buChar char="•"/>
            </a:pPr>
            <a:endParaRPr lang="en-GB" sz="2800" dirty="0">
              <a:latin typeface="Helvetica" panose="020B0500000000000000" pitchFamily="34" charset="0"/>
            </a:endParaRPr>
          </a:p>
          <a:p>
            <a:pPr lvl="1"/>
            <a:endParaRPr lang="en-GB" sz="2800" dirty="0" smtClean="0">
              <a:latin typeface="Helvetica" panose="020B0500000000000000" pitchFamily="34" charset="0"/>
            </a:endParaRPr>
          </a:p>
          <a:p>
            <a:pPr lvl="1"/>
            <a:endParaRPr lang="en-GB" sz="2800" dirty="0" smtClean="0">
              <a:latin typeface="Helvetica" panose="020B0500000000000000" pitchFamily="34" charset="0"/>
            </a:endParaRPr>
          </a:p>
          <a:p>
            <a:pPr lvl="1"/>
            <a:endParaRPr lang="en-GB" sz="2800" dirty="0">
              <a:latin typeface="Helvetica" panose="020B0500000000000000" pitchFamily="34" charset="0"/>
            </a:endParaRPr>
          </a:p>
          <a:p>
            <a:pPr lvl="1"/>
            <a:r>
              <a:rPr lang="en-GB" sz="2800" dirty="0" smtClean="0">
                <a:latin typeface="Helvetica" panose="020B0500000000000000" pitchFamily="34" charset="0"/>
              </a:rPr>
              <a:t> </a:t>
            </a:r>
          </a:p>
          <a:p>
            <a:pPr marL="285750" indent="-285750">
              <a:buFont typeface="Arial" panose="020B0604020202020204" pitchFamily="34" charset="0"/>
              <a:buChar char="•"/>
            </a:pPr>
            <a:endParaRPr lang="en-GB" sz="2800" dirty="0">
              <a:latin typeface="Helvetica" panose="020B0500000000000000" pitchFamily="34" charset="0"/>
            </a:endParaRPr>
          </a:p>
          <a:p>
            <a:pPr marL="285750" indent="-285750">
              <a:buFont typeface="Arial" panose="020B0604020202020204" pitchFamily="34" charset="0"/>
              <a:buChar char="•"/>
            </a:pPr>
            <a:endParaRPr lang="en-GB" sz="2800" dirty="0" smtClean="0">
              <a:latin typeface="Helvetica" panose="020B0500000000000000" pitchFamily="34" charset="0"/>
            </a:endParaRPr>
          </a:p>
          <a:p>
            <a:pPr marL="285750" indent="-285750">
              <a:buFont typeface="Arial" panose="020B0604020202020204" pitchFamily="34" charset="0"/>
              <a:buChar char="•"/>
            </a:pPr>
            <a:endParaRPr lang="en-GB" sz="2800" dirty="0">
              <a:latin typeface="Helvetica" panose="020B0500000000000000" pitchFamily="34" charset="0"/>
            </a:endParaRPr>
          </a:p>
        </p:txBody>
      </p:sp>
    </p:spTree>
    <p:extLst>
      <p:ext uri="{BB962C8B-B14F-4D97-AF65-F5344CB8AC3E}">
        <p14:creationId xmlns:p14="http://schemas.microsoft.com/office/powerpoint/2010/main" val="1799585113"/>
      </p:ext>
    </p:extLst>
  </p:cSld>
  <p:clrMapOvr>
    <a:masterClrMapping/>
  </p:clrMapOvr>
  <p:timing>
    <p:tnLst>
      <p:par>
        <p:cTn id="1" dur="indefinite" restart="never" nodeType="tmRoot"/>
      </p:par>
    </p:tnLst>
  </p:timing>
</p:sld>
</file>

<file path=ppt/theme/theme1.xml><?xml version="1.0" encoding="utf-8"?>
<a:theme xmlns:a="http://schemas.openxmlformats.org/drawingml/2006/main" name="FTF Template">
  <a:themeElements>
    <a:clrScheme name="Default Design 1">
      <a:dk1>
        <a:srgbClr val="000000"/>
      </a:dk1>
      <a:lt1>
        <a:srgbClr val="FFFFFF"/>
      </a:lt1>
      <a:dk2>
        <a:srgbClr val="00BCE4"/>
      </a:dk2>
      <a:lt2>
        <a:srgbClr val="A7A6A8"/>
      </a:lt2>
      <a:accent1>
        <a:srgbClr val="00BCE4"/>
      </a:accent1>
      <a:accent2>
        <a:srgbClr val="C1D72F"/>
      </a:accent2>
      <a:accent3>
        <a:srgbClr val="FFFFFF"/>
      </a:accent3>
      <a:accent4>
        <a:srgbClr val="000000"/>
      </a:accent4>
      <a:accent5>
        <a:srgbClr val="AADAEF"/>
      </a:accent5>
      <a:accent6>
        <a:srgbClr val="AFC32A"/>
      </a:accent6>
      <a:hlink>
        <a:srgbClr val="414042"/>
      </a:hlink>
      <a:folHlink>
        <a:srgbClr val="A7F0FF"/>
      </a:folHlink>
    </a:clrScheme>
    <a:fontScheme name="Default Design">
      <a:majorFont>
        <a:latin typeface="Arial"/>
        <a:ea typeface=""/>
        <a:cs typeface=""/>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en-US" sz="21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en-US" sz="21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BCE4"/>
        </a:dk2>
        <a:lt2>
          <a:srgbClr val="A7A6A8"/>
        </a:lt2>
        <a:accent1>
          <a:srgbClr val="00BCE4"/>
        </a:accent1>
        <a:accent2>
          <a:srgbClr val="C1D72F"/>
        </a:accent2>
        <a:accent3>
          <a:srgbClr val="FFFFFF"/>
        </a:accent3>
        <a:accent4>
          <a:srgbClr val="000000"/>
        </a:accent4>
        <a:accent5>
          <a:srgbClr val="AADAEF"/>
        </a:accent5>
        <a:accent6>
          <a:srgbClr val="AFC32A"/>
        </a:accent6>
        <a:hlink>
          <a:srgbClr val="414042"/>
        </a:hlink>
        <a:folHlink>
          <a:srgbClr val="A7F0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mage Covers">
  <a:themeElements>
    <a:clrScheme name="Image Covers 1">
      <a:dk1>
        <a:srgbClr val="000000"/>
      </a:dk1>
      <a:lt1>
        <a:srgbClr val="FFFFFF"/>
      </a:lt1>
      <a:dk2>
        <a:srgbClr val="00BCE4"/>
      </a:dk2>
      <a:lt2>
        <a:srgbClr val="A7A6A8"/>
      </a:lt2>
      <a:accent1>
        <a:srgbClr val="00BCE4"/>
      </a:accent1>
      <a:accent2>
        <a:srgbClr val="C1D72F"/>
      </a:accent2>
      <a:accent3>
        <a:srgbClr val="FFFFFF"/>
      </a:accent3>
      <a:accent4>
        <a:srgbClr val="000000"/>
      </a:accent4>
      <a:accent5>
        <a:srgbClr val="AADAEF"/>
      </a:accent5>
      <a:accent6>
        <a:srgbClr val="AFC32A"/>
      </a:accent6>
      <a:hlink>
        <a:srgbClr val="414042"/>
      </a:hlink>
      <a:folHlink>
        <a:srgbClr val="A7F0FF"/>
      </a:folHlink>
    </a:clrScheme>
    <a:fontScheme name="Image Cover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en-US" sz="21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en-US" sz="21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Image Covers 1">
        <a:dk1>
          <a:srgbClr val="000000"/>
        </a:dk1>
        <a:lt1>
          <a:srgbClr val="FFFFFF"/>
        </a:lt1>
        <a:dk2>
          <a:srgbClr val="00BCE4"/>
        </a:dk2>
        <a:lt2>
          <a:srgbClr val="A7A6A8"/>
        </a:lt2>
        <a:accent1>
          <a:srgbClr val="00BCE4"/>
        </a:accent1>
        <a:accent2>
          <a:srgbClr val="C1D72F"/>
        </a:accent2>
        <a:accent3>
          <a:srgbClr val="FFFFFF"/>
        </a:accent3>
        <a:accent4>
          <a:srgbClr val="000000"/>
        </a:accent4>
        <a:accent5>
          <a:srgbClr val="AADAEF"/>
        </a:accent5>
        <a:accent6>
          <a:srgbClr val="AFC32A"/>
        </a:accent6>
        <a:hlink>
          <a:srgbClr val="414042"/>
        </a:hlink>
        <a:folHlink>
          <a:srgbClr val="A7F0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FTF Template">
  <a:themeElements>
    <a:clrScheme name="Default Design 1">
      <a:dk1>
        <a:srgbClr val="000000"/>
      </a:dk1>
      <a:lt1>
        <a:srgbClr val="FFFFFF"/>
      </a:lt1>
      <a:dk2>
        <a:srgbClr val="00BCE4"/>
      </a:dk2>
      <a:lt2>
        <a:srgbClr val="A7A6A8"/>
      </a:lt2>
      <a:accent1>
        <a:srgbClr val="00BCE4"/>
      </a:accent1>
      <a:accent2>
        <a:srgbClr val="C1D72F"/>
      </a:accent2>
      <a:accent3>
        <a:srgbClr val="FFFFFF"/>
      </a:accent3>
      <a:accent4>
        <a:srgbClr val="000000"/>
      </a:accent4>
      <a:accent5>
        <a:srgbClr val="AADAEF"/>
      </a:accent5>
      <a:accent6>
        <a:srgbClr val="AFC32A"/>
      </a:accent6>
      <a:hlink>
        <a:srgbClr val="414042"/>
      </a:hlink>
      <a:folHlink>
        <a:srgbClr val="A7F0FF"/>
      </a:folHlink>
    </a:clrScheme>
    <a:fontScheme name="Default Design">
      <a:majorFont>
        <a:latin typeface="Arial"/>
        <a:ea typeface=""/>
        <a:cs typeface=""/>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en-US" sz="21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en-US" sz="21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BCE4"/>
        </a:dk2>
        <a:lt2>
          <a:srgbClr val="A7A6A8"/>
        </a:lt2>
        <a:accent1>
          <a:srgbClr val="00BCE4"/>
        </a:accent1>
        <a:accent2>
          <a:srgbClr val="C1D72F"/>
        </a:accent2>
        <a:accent3>
          <a:srgbClr val="FFFFFF"/>
        </a:accent3>
        <a:accent4>
          <a:srgbClr val="000000"/>
        </a:accent4>
        <a:accent5>
          <a:srgbClr val="AADAEF"/>
        </a:accent5>
        <a:accent6>
          <a:srgbClr val="AFC32A"/>
        </a:accent6>
        <a:hlink>
          <a:srgbClr val="414042"/>
        </a:hlink>
        <a:folHlink>
          <a:srgbClr val="A7F0F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Image Covers">
  <a:themeElements>
    <a:clrScheme name="Image Covers 1">
      <a:dk1>
        <a:srgbClr val="000000"/>
      </a:dk1>
      <a:lt1>
        <a:srgbClr val="FFFFFF"/>
      </a:lt1>
      <a:dk2>
        <a:srgbClr val="00BCE4"/>
      </a:dk2>
      <a:lt2>
        <a:srgbClr val="A7A6A8"/>
      </a:lt2>
      <a:accent1>
        <a:srgbClr val="00BCE4"/>
      </a:accent1>
      <a:accent2>
        <a:srgbClr val="C1D72F"/>
      </a:accent2>
      <a:accent3>
        <a:srgbClr val="FFFFFF"/>
      </a:accent3>
      <a:accent4>
        <a:srgbClr val="000000"/>
      </a:accent4>
      <a:accent5>
        <a:srgbClr val="AADAEF"/>
      </a:accent5>
      <a:accent6>
        <a:srgbClr val="AFC32A"/>
      </a:accent6>
      <a:hlink>
        <a:srgbClr val="414042"/>
      </a:hlink>
      <a:folHlink>
        <a:srgbClr val="A7F0FF"/>
      </a:folHlink>
    </a:clrScheme>
    <a:fontScheme name="Image Cover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en-US" sz="21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en-US" sz="21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Image Covers 1">
        <a:dk1>
          <a:srgbClr val="000000"/>
        </a:dk1>
        <a:lt1>
          <a:srgbClr val="FFFFFF"/>
        </a:lt1>
        <a:dk2>
          <a:srgbClr val="00BCE4"/>
        </a:dk2>
        <a:lt2>
          <a:srgbClr val="A7A6A8"/>
        </a:lt2>
        <a:accent1>
          <a:srgbClr val="00BCE4"/>
        </a:accent1>
        <a:accent2>
          <a:srgbClr val="C1D72F"/>
        </a:accent2>
        <a:accent3>
          <a:srgbClr val="FFFFFF"/>
        </a:accent3>
        <a:accent4>
          <a:srgbClr val="000000"/>
        </a:accent4>
        <a:accent5>
          <a:srgbClr val="AADAEF"/>
        </a:accent5>
        <a:accent6>
          <a:srgbClr val="AFC32A"/>
        </a:accent6>
        <a:hlink>
          <a:srgbClr val="414042"/>
        </a:hlink>
        <a:folHlink>
          <a:srgbClr val="A7F0FF"/>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165DC3E2813804BAC52C840F7F08587" ma:contentTypeVersion="7" ma:contentTypeDescription="Create a new document." ma:contentTypeScope="" ma:versionID="a5d59b65228e2da624199795b530e42e">
  <xsd:schema xmlns:xsd="http://www.w3.org/2001/XMLSchema" xmlns:xs="http://www.w3.org/2001/XMLSchema" xmlns:p="http://schemas.microsoft.com/office/2006/metadata/properties" xmlns:ns3="e49a23cf-13fd-442b-8c63-4cab0b0cee8d" targetNamespace="http://schemas.microsoft.com/office/2006/metadata/properties" ma:root="true" ma:fieldsID="6b385cd2ccb7cc2b12d75033de8b183e" ns3:_="">
    <xsd:import namespace="e49a23cf-13fd-442b-8c63-4cab0b0cee8d"/>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9a23cf-13fd-442b-8c63-4cab0b0cee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472D109-625D-4A48-B2D1-162FD0B340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9a23cf-13fd-442b-8c63-4cab0b0cee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F8BCD66-2CDD-4E42-86A0-A2626BF943F3}">
  <ds:schemaRefs>
    <ds:schemaRef ds:uri="http://schemas.microsoft.com/sharepoint/v3/contenttype/forms"/>
  </ds:schemaRefs>
</ds:datastoreItem>
</file>

<file path=customXml/itemProps3.xml><?xml version="1.0" encoding="utf-8"?>
<ds:datastoreItem xmlns:ds="http://schemas.openxmlformats.org/officeDocument/2006/customXml" ds:itemID="{35C29068-2894-4518-B4AA-D42D4888857B}">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e49a23cf-13fd-442b-8c63-4cab0b0cee8d"/>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zz_old</Template>
  <TotalTime>1336</TotalTime>
  <Words>1788</Words>
  <Application>Microsoft Office PowerPoint</Application>
  <PresentationFormat>Widescreen</PresentationFormat>
  <Paragraphs>254</Paragraphs>
  <Slides>21</Slides>
  <Notes>16</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21</vt:i4>
      </vt:variant>
    </vt:vector>
  </HeadingPairs>
  <TitlesOfParts>
    <vt:vector size="32" baseType="lpstr">
      <vt:lpstr>ＭＳ Ｐゴシック</vt:lpstr>
      <vt:lpstr>Arial</vt:lpstr>
      <vt:lpstr>Calibri</vt:lpstr>
      <vt:lpstr>Helvetica</vt:lpstr>
      <vt:lpstr>Lucida Grande</vt:lpstr>
      <vt:lpstr>Symbol</vt:lpstr>
      <vt:lpstr>VeneerLowRes Three</vt:lpstr>
      <vt:lpstr>FTF Template</vt:lpstr>
      <vt:lpstr>Image Covers</vt:lpstr>
      <vt:lpstr>1_FTF Template</vt:lpstr>
      <vt:lpstr>1_Image Covers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Fairtrade Foundation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Fairtrade schools:</dc:title>
  <dc:creator>Kate Jones</dc:creator>
  <cp:lastModifiedBy>Angharad Hopkinson</cp:lastModifiedBy>
  <cp:revision>74</cp:revision>
  <dcterms:created xsi:type="dcterms:W3CDTF">2016-11-10T12:56:25Z</dcterms:created>
  <dcterms:modified xsi:type="dcterms:W3CDTF">2019-10-25T10:51:33Z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0x010100A165DC3E2813804BAC52C840F7F08587</vt:lpwstr>
  </property>
</Properties>
</file>