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slideLayouts/slideLayout15.xml" ContentType="application/vnd.openxmlformats-officedocument.presentationml.slideLayout+xml"/>
  <Override PartName="/ppt/theme/theme9.xml" ContentType="application/vnd.openxmlformats-officedocument.theme+xml"/>
  <Override PartName="/ppt/slideLayouts/slideLayout16.xml" ContentType="application/vnd.openxmlformats-officedocument.presentationml.slideLayout+xml"/>
  <Override PartName="/ppt/theme/theme10.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theme/theme13.xml" ContentType="application/vnd.openxmlformats-officedocument.theme+xml"/>
  <Override PartName="/ppt/slideLayouts/slideLayout21.xml" ContentType="application/vnd.openxmlformats-officedocument.presentationml.slideLayout+xml"/>
  <Override PartName="/ppt/theme/theme1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5.xml" ContentType="application/vnd.openxmlformats-officedocument.theme+xml"/>
  <Override PartName="/ppt/slideLayouts/slideLayout24.xml" ContentType="application/vnd.openxmlformats-officedocument.presentationml.slideLayout+xml"/>
  <Override PartName="/ppt/theme/theme16.xml" ContentType="application/vnd.openxmlformats-officedocument.theme+xml"/>
  <Override PartName="/ppt/slideLayouts/slideLayout25.xml" ContentType="application/vnd.openxmlformats-officedocument.presentationml.slideLayout+xml"/>
  <Override PartName="/ppt/theme/theme17.xml" ContentType="application/vnd.openxmlformats-officedocument.theme+xml"/>
  <Override PartName="/ppt/slideLayouts/slideLayout26.xml" ContentType="application/vnd.openxmlformats-officedocument.presentationml.slideLayout+xml"/>
  <Override PartName="/ppt/theme/theme18.xml" ContentType="application/vnd.openxmlformats-officedocument.theme+xml"/>
  <Override PartName="/ppt/slideLayouts/slideLayout27.xml" ContentType="application/vnd.openxmlformats-officedocument.presentationml.slideLayout+xml"/>
  <Override PartName="/ppt/theme/theme19.xml" ContentType="application/vnd.openxmlformats-officedocument.theme+xml"/>
  <Override PartName="/ppt/slideLayouts/slideLayout28.xml" ContentType="application/vnd.openxmlformats-officedocument.presentationml.slideLayout+xml"/>
  <Override PartName="/ppt/theme/theme20.xml" ContentType="application/vnd.openxmlformats-officedocument.theme+xml"/>
  <Override PartName="/ppt/slideLayouts/slideLayout29.xml" ContentType="application/vnd.openxmlformats-officedocument.presentationml.slideLayout+xml"/>
  <Override PartName="/ppt/theme/theme21.xml" ContentType="application/vnd.openxmlformats-officedocument.theme+xml"/>
  <Override PartName="/ppt/slideLayouts/slideLayout30.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650" r:id="rId2"/>
    <p:sldMasterId id="2147483658" r:id="rId3"/>
    <p:sldMasterId id="2147483668" r:id="rId4"/>
    <p:sldMasterId id="2147483674" r:id="rId5"/>
    <p:sldMasterId id="2147483718" r:id="rId6"/>
    <p:sldMasterId id="2147483652" r:id="rId7"/>
    <p:sldMasterId id="2147483660" r:id="rId8"/>
    <p:sldMasterId id="2147483676" r:id="rId9"/>
    <p:sldMasterId id="2147483678" r:id="rId10"/>
    <p:sldMasterId id="2147483654" r:id="rId11"/>
    <p:sldMasterId id="2147483662" r:id="rId12"/>
    <p:sldMasterId id="2147483680" r:id="rId13"/>
    <p:sldMasterId id="2147483682" r:id="rId14"/>
    <p:sldMasterId id="2147483656" r:id="rId15"/>
    <p:sldMasterId id="2147483664" r:id="rId16"/>
    <p:sldMasterId id="2147483684" r:id="rId17"/>
    <p:sldMasterId id="2147483686" r:id="rId18"/>
    <p:sldMasterId id="2147483666" r:id="rId19"/>
    <p:sldMasterId id="2147483714" r:id="rId20"/>
    <p:sldMasterId id="2147483716" r:id="rId21"/>
    <p:sldMasterId id="2147483724" r:id="rId22"/>
  </p:sldMasterIdLst>
  <p:notesMasterIdLst>
    <p:notesMasterId r:id="rId50"/>
  </p:notesMasterIdLst>
  <p:sldIdLst>
    <p:sldId id="284" r:id="rId23"/>
    <p:sldId id="306" r:id="rId24"/>
    <p:sldId id="361" r:id="rId25"/>
    <p:sldId id="362" r:id="rId26"/>
    <p:sldId id="363" r:id="rId27"/>
    <p:sldId id="256" r:id="rId28"/>
    <p:sldId id="257" r:id="rId29"/>
    <p:sldId id="366" r:id="rId30"/>
    <p:sldId id="262" r:id="rId31"/>
    <p:sldId id="263" r:id="rId32"/>
    <p:sldId id="264" r:id="rId33"/>
    <p:sldId id="367" r:id="rId34"/>
    <p:sldId id="271" r:id="rId35"/>
    <p:sldId id="265" r:id="rId36"/>
    <p:sldId id="368" r:id="rId37"/>
    <p:sldId id="269" r:id="rId38"/>
    <p:sldId id="272" r:id="rId39"/>
    <p:sldId id="274" r:id="rId40"/>
    <p:sldId id="369" r:id="rId41"/>
    <p:sldId id="270" r:id="rId42"/>
    <p:sldId id="364" r:id="rId43"/>
    <p:sldId id="365" r:id="rId44"/>
    <p:sldId id="261" r:id="rId45"/>
    <p:sldId id="267" r:id="rId46"/>
    <p:sldId id="268" r:id="rId47"/>
    <p:sldId id="266" r:id="rId48"/>
    <p:sldId id="370" r:id="rId49"/>
  </p:sldIdLst>
  <p:sldSz cx="12192000" cy="6858000"/>
  <p:notesSz cx="6858000" cy="9144000"/>
  <p:embeddedFontLst>
    <p:embeddedFont>
      <p:font typeface="Berlin Sans FB Demi" panose="020E0802020502020306" pitchFamily="34" charset="0"/>
      <p:bold r:id="rId51"/>
    </p:embeddedFont>
    <p:embeddedFont>
      <p:font typeface="Calibri" panose="020F0502020204030204" pitchFamily="34" charset="0"/>
      <p:regular r:id="rId52"/>
      <p:bold r:id="rId53"/>
      <p:italic r:id="rId54"/>
      <p:boldItalic r:id="rId55"/>
    </p:embeddedFont>
    <p:embeddedFont>
      <p:font typeface="Helvetica" panose="020B0604020202020204" pitchFamily="34" charset="0"/>
      <p:regular r:id="rId56"/>
      <p:bold r:id="rId57"/>
      <p:italic r:id="rId58"/>
      <p:boldItalic r:id="rId59"/>
    </p:embeddedFont>
    <p:embeddedFont>
      <p:font typeface="Veneer Two" panose="02000806000000000000" pitchFamily="50"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guide id="3" orient="horz" pos="2882">
          <p15:clr>
            <a:srgbClr val="A4A3A4"/>
          </p15:clr>
        </p15:guide>
        <p15:guide id="4" orient="horz" pos="3906" userDrawn="1">
          <p15:clr>
            <a:srgbClr val="A4A3A4"/>
          </p15:clr>
        </p15:guide>
        <p15:guide id="5" pos="7287">
          <p15:clr>
            <a:srgbClr val="A4A3A4"/>
          </p15:clr>
        </p15:guide>
        <p15:guide id="6" orient="horz" pos="1826">
          <p15:clr>
            <a:srgbClr val="A4A3A4"/>
          </p15:clr>
        </p15:guide>
        <p15:guide id="7" orient="horz" pos="3974" userDrawn="1">
          <p15:clr>
            <a:srgbClr val="A4A3A4"/>
          </p15:clr>
        </p15:guide>
        <p15:guide id="8"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B1E0"/>
    <a:srgbClr val="757575"/>
    <a:srgbClr val="000000"/>
    <a:srgbClr val="CDD622"/>
    <a:srgbClr val="9A9B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07" autoAdjust="0"/>
    <p:restoredTop sz="94655"/>
  </p:normalViewPr>
  <p:slideViewPr>
    <p:cSldViewPr snapToGrid="0" snapToObjects="1" showGuides="1">
      <p:cViewPr varScale="1">
        <p:scale>
          <a:sx n="136" d="100"/>
          <a:sy n="136" d="100"/>
        </p:scale>
        <p:origin x="108" y="420"/>
      </p:cViewPr>
      <p:guideLst>
        <p:guide orient="horz"/>
        <p:guide/>
        <p:guide orient="horz" pos="2882"/>
        <p:guide orient="horz" pos="3906"/>
        <p:guide pos="7287"/>
        <p:guide orient="horz" pos="1826"/>
        <p:guide orient="horz" pos="3974"/>
        <p:guide pos="3863"/>
      </p:guideLst>
    </p:cSldViewPr>
  </p:slideViewPr>
  <p:notesTextViewPr>
    <p:cViewPr>
      <p:scale>
        <a:sx n="1" d="1"/>
        <a:sy n="1" d="1"/>
      </p:scale>
      <p:origin x="0" y="0"/>
    </p:cViewPr>
  </p:notesTextViewPr>
  <p:sorterViewPr>
    <p:cViewPr>
      <p:scale>
        <a:sx n="152" d="100"/>
        <a:sy n="152" d="100"/>
      </p:scale>
      <p:origin x="0" y="-1124"/>
    </p:cViewPr>
  </p:sorterViewPr>
  <p:notesViewPr>
    <p:cSldViewPr snapToGrid="0" snapToObjects="1">
      <p:cViewPr varScale="1">
        <p:scale>
          <a:sx n="75" d="100"/>
          <a:sy n="75" d="100"/>
        </p:scale>
        <p:origin x="3504" y="1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font" Target="fonts/font6.fntdata"/><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font" Target="fonts/font9.fntdata"/><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font" Target="fonts/font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font" Target="fonts/font7.fntdata"/><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font" Target="fonts/font2.fntdata"/><Relationship Id="rId60"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6CB06-595F-0C45-9604-CF659ED48090}" type="datetimeFigureOut">
              <a:rPr lang="en-US" smtClean="0"/>
              <a:t>10/10/2018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ACF6B-00C3-FA45-A64B-0E4E90CD95D9}" type="slidenum">
              <a:rPr lang="en-US" smtClean="0"/>
              <a:t>‹#›</a:t>
            </a:fld>
            <a:endParaRPr lang="en-US"/>
          </a:p>
        </p:txBody>
      </p:sp>
    </p:spTree>
    <p:extLst>
      <p:ext uri="{BB962C8B-B14F-4D97-AF65-F5344CB8AC3E}">
        <p14:creationId xmlns:p14="http://schemas.microsoft.com/office/powerpoint/2010/main" val="1573387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15933C63-194B-3A4C-AB64-825313513E8C}"/>
              </a:ext>
            </a:extLst>
          </p:cNvPr>
          <p:cNvSpPr>
            <a:spLocks noGrp="1"/>
          </p:cNvSpPr>
          <p:nvPr>
            <p:ph type="body" sz="quarter" idx="10"/>
          </p:nvPr>
        </p:nvSpPr>
        <p:spPr>
          <a:xfrm>
            <a:off x="5397024" y="2810054"/>
            <a:ext cx="6105166" cy="664797"/>
          </a:xfrm>
          <a:prstGeom prst="rect">
            <a:avLst/>
          </a:prstGeom>
        </p:spPr>
        <p:txBody>
          <a:bodyPr wrap="square" lIns="0" tIns="0" rIns="0" bIns="0">
            <a:spAutoFit/>
          </a:bodyPr>
          <a:lstStyle>
            <a:lvl1pPr marL="0" indent="0" algn="r">
              <a:buNone/>
              <a:defRPr sz="4800">
                <a:solidFill>
                  <a:schemeClr val="tx2"/>
                </a:solidFill>
                <a:latin typeface="Veneer Two" panose="02000806000000000000" pitchFamily="50" charset="0"/>
                <a:cs typeface="Arial" panose="020B0604020202020204" pitchFamily="34" charset="0"/>
              </a:defRPr>
            </a:lvl1pPr>
            <a:lvl2pPr marL="457200" indent="0">
              <a:buNone/>
              <a:defRPr>
                <a:solidFill>
                  <a:schemeClr val="tx2"/>
                </a:solidFill>
                <a:latin typeface="Veneer" panose="02000806000000000000" pitchFamily="2" charset="77"/>
              </a:defRPr>
            </a:lvl2pPr>
            <a:lvl3pPr marL="914400" indent="0">
              <a:buNone/>
              <a:defRPr>
                <a:solidFill>
                  <a:schemeClr val="tx2"/>
                </a:solidFill>
                <a:latin typeface="Veneer" panose="02000806000000000000" pitchFamily="2" charset="77"/>
              </a:defRPr>
            </a:lvl3pPr>
            <a:lvl4pPr marL="1371600" indent="0">
              <a:buNone/>
              <a:defRPr>
                <a:solidFill>
                  <a:schemeClr val="tx2"/>
                </a:solidFill>
                <a:latin typeface="Veneer" panose="02000806000000000000" pitchFamily="2" charset="77"/>
              </a:defRPr>
            </a:lvl4pPr>
            <a:lvl5pPr marL="1828800" indent="0">
              <a:buNone/>
              <a:defRPr>
                <a:solidFill>
                  <a:schemeClr val="tx2"/>
                </a:solidFill>
                <a:latin typeface="Veneer" panose="02000806000000000000" pitchFamily="2" charset="77"/>
              </a:defRPr>
            </a:lvl5pPr>
          </a:lstStyle>
          <a:p>
            <a:pPr lvl="0"/>
            <a:r>
              <a:rPr lang="en-US" dirty="0"/>
              <a:t>Edit Master text styles</a:t>
            </a:r>
            <a:endParaRPr lang="en-GB" dirty="0"/>
          </a:p>
        </p:txBody>
      </p:sp>
    </p:spTree>
    <p:extLst>
      <p:ext uri="{BB962C8B-B14F-4D97-AF65-F5344CB8AC3E}">
        <p14:creationId xmlns:p14="http://schemas.microsoft.com/office/powerpoint/2010/main" val="112941674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ain Titl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15933C63-194B-3A4C-AB64-825313513E8C}"/>
              </a:ext>
            </a:extLst>
          </p:cNvPr>
          <p:cNvSpPr>
            <a:spLocks noGrp="1"/>
          </p:cNvSpPr>
          <p:nvPr>
            <p:ph type="body" sz="quarter" idx="10"/>
          </p:nvPr>
        </p:nvSpPr>
        <p:spPr>
          <a:xfrm>
            <a:off x="5397024" y="2810054"/>
            <a:ext cx="6105166" cy="664797"/>
          </a:xfrm>
          <a:prstGeom prst="rect">
            <a:avLst/>
          </a:prstGeom>
        </p:spPr>
        <p:txBody>
          <a:bodyPr wrap="square" lIns="0" tIns="0" rIns="0" bIns="0">
            <a:spAutoFit/>
          </a:bodyPr>
          <a:lstStyle>
            <a:lvl1pPr marL="0" indent="0" algn="r">
              <a:buNone/>
              <a:defRPr sz="4800">
                <a:solidFill>
                  <a:schemeClr val="tx2"/>
                </a:solidFill>
                <a:latin typeface="Veneer Two" panose="02000806000000000000" pitchFamily="50" charset="0"/>
                <a:cs typeface="Arial" panose="020B0604020202020204" pitchFamily="34" charset="0"/>
              </a:defRPr>
            </a:lvl1pPr>
            <a:lvl2pPr marL="457200" indent="0">
              <a:buNone/>
              <a:defRPr>
                <a:solidFill>
                  <a:schemeClr val="tx2"/>
                </a:solidFill>
                <a:latin typeface="Veneer" panose="02000806000000000000" pitchFamily="2" charset="77"/>
              </a:defRPr>
            </a:lvl2pPr>
            <a:lvl3pPr marL="914400" indent="0">
              <a:buNone/>
              <a:defRPr>
                <a:solidFill>
                  <a:schemeClr val="tx2"/>
                </a:solidFill>
                <a:latin typeface="Veneer" panose="02000806000000000000" pitchFamily="2" charset="77"/>
              </a:defRPr>
            </a:lvl3pPr>
            <a:lvl4pPr marL="1371600" indent="0">
              <a:buNone/>
              <a:defRPr>
                <a:solidFill>
                  <a:schemeClr val="tx2"/>
                </a:solidFill>
                <a:latin typeface="Veneer" panose="02000806000000000000" pitchFamily="2" charset="77"/>
              </a:defRPr>
            </a:lvl4pPr>
            <a:lvl5pPr marL="1828800" indent="0">
              <a:buNone/>
              <a:defRPr>
                <a:solidFill>
                  <a:schemeClr val="tx2"/>
                </a:solidFill>
                <a:latin typeface="Veneer" panose="02000806000000000000" pitchFamily="2" charset="77"/>
              </a:defRPr>
            </a:lvl5pPr>
          </a:lstStyle>
          <a:p>
            <a:pPr lvl="0"/>
            <a:r>
              <a:rPr lang="en-US" dirty="0"/>
              <a:t>Edit Master text styles</a:t>
            </a:r>
            <a:endParaRPr lang="en-GB" dirty="0"/>
          </a:p>
        </p:txBody>
      </p:sp>
    </p:spTree>
    <p:extLst>
      <p:ext uri="{BB962C8B-B14F-4D97-AF65-F5344CB8AC3E}">
        <p14:creationId xmlns:p14="http://schemas.microsoft.com/office/powerpoint/2010/main" val="379011509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ourcing Titl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6CB6E24-D133-A44C-A083-67C3C0ADB966}"/>
              </a:ext>
            </a:extLst>
          </p:cNvPr>
          <p:cNvSpPr>
            <a:spLocks noGrp="1"/>
          </p:cNvSpPr>
          <p:nvPr>
            <p:ph type="body" sz="quarter" idx="10"/>
          </p:nvPr>
        </p:nvSpPr>
        <p:spPr>
          <a:xfrm>
            <a:off x="2399441" y="2205038"/>
            <a:ext cx="9444898" cy="830997"/>
          </a:xfrm>
          <a:prstGeom prst="rect">
            <a:avLst/>
          </a:prstGeom>
        </p:spPr>
        <p:txBody>
          <a:bodyPr wrap="square" lIns="0" tIns="0" rIns="0" bIns="0">
            <a:spAutoFit/>
          </a:bodyPr>
          <a:lstStyle>
            <a:lvl1pPr marL="0" indent="0" algn="ctr">
              <a:buNone/>
              <a:defRPr sz="6000">
                <a:solidFill>
                  <a:schemeClr val="accent1"/>
                </a:solidFill>
                <a:latin typeface="Veneer Two" panose="02000806000000000000" pitchFamily="50" charset="0"/>
                <a:cs typeface="Arial" panose="020B0604020202020204" pitchFamily="34" charset="0"/>
              </a:defRPr>
            </a:lvl1pPr>
            <a:lvl2pPr marL="457200" indent="0">
              <a:buNone/>
              <a:defRPr>
                <a:solidFill>
                  <a:schemeClr val="tx2"/>
                </a:solidFill>
                <a:latin typeface="Veneer" panose="02000806000000000000" pitchFamily="2" charset="77"/>
              </a:defRPr>
            </a:lvl2pPr>
            <a:lvl3pPr marL="914400" indent="0">
              <a:buNone/>
              <a:defRPr>
                <a:solidFill>
                  <a:schemeClr val="tx2"/>
                </a:solidFill>
                <a:latin typeface="Veneer" panose="02000806000000000000" pitchFamily="2" charset="77"/>
              </a:defRPr>
            </a:lvl3pPr>
            <a:lvl4pPr marL="1371600" indent="0">
              <a:buNone/>
              <a:defRPr>
                <a:solidFill>
                  <a:schemeClr val="tx2"/>
                </a:solidFill>
                <a:latin typeface="Veneer" panose="02000806000000000000" pitchFamily="2" charset="77"/>
              </a:defRPr>
            </a:lvl4pPr>
            <a:lvl5pPr marL="1828800" indent="0">
              <a:buNone/>
              <a:defRPr>
                <a:solidFill>
                  <a:schemeClr val="tx2"/>
                </a:solidFill>
                <a:latin typeface="Veneer" panose="02000806000000000000" pitchFamily="2" charset="77"/>
              </a:defRPr>
            </a:lvl5pPr>
          </a:lstStyle>
          <a:p>
            <a:pPr lvl="0"/>
            <a:r>
              <a:rPr lang="en-US" dirty="0"/>
              <a:t>Edit Master text styles</a:t>
            </a:r>
            <a:endParaRPr lang="en-GB" dirty="0"/>
          </a:p>
        </p:txBody>
      </p:sp>
    </p:spTree>
    <p:extLst>
      <p:ext uri="{BB962C8B-B14F-4D97-AF65-F5344CB8AC3E}">
        <p14:creationId xmlns:p14="http://schemas.microsoft.com/office/powerpoint/2010/main" val="305323654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atin typeface="Veneer Two" panose="02000806000000000000" pitchFamily="50" charset="0"/>
              </a:defRPr>
            </a:lvl1pPr>
          </a:lstStyle>
          <a:p>
            <a:r>
              <a:rPr lang="en-US"/>
              <a:t>Click to edit Master title style</a:t>
            </a:r>
          </a:p>
        </p:txBody>
      </p:sp>
      <p:sp>
        <p:nvSpPr>
          <p:cNvPr id="3" name="TextBox 2">
            <a:extLst>
              <a:ext uri="{FF2B5EF4-FFF2-40B4-BE49-F238E27FC236}">
                <a16:creationId xmlns:a16="http://schemas.microsoft.com/office/drawing/2014/main" id="{4AC6D1CC-2967-44E6-ABC6-CADFE9AB9A19}"/>
              </a:ext>
            </a:extLst>
          </p:cNvPr>
          <p:cNvSpPr txBox="1"/>
          <p:nvPr userDrawn="1"/>
        </p:nvSpPr>
        <p:spPr>
          <a:xfrm>
            <a:off x="3613056" y="6018007"/>
            <a:ext cx="4978587" cy="461665"/>
          </a:xfrm>
          <a:prstGeom prst="rect">
            <a:avLst/>
          </a:prstGeom>
          <a:noFill/>
        </p:spPr>
        <p:txBody>
          <a:bodyPr wrap="square" rtlCol="0">
            <a:spAutoFit/>
          </a:bodyPr>
          <a:lstStyle/>
          <a:p>
            <a:pPr algn="ctr"/>
            <a:r>
              <a:rPr lang="en-US" sz="2400" b="1" dirty="0">
                <a:solidFill>
                  <a:srgbClr val="01B1E0"/>
                </a:solidFill>
                <a:latin typeface="Veneer Two" panose="02000806000000000000" pitchFamily="50" charset="0"/>
                <a:ea typeface="Helvetica" charset="0"/>
                <a:cs typeface="Helvetica" charset="0"/>
              </a:rPr>
              <a:t>#</a:t>
            </a:r>
            <a:r>
              <a:rPr lang="en-US" sz="2400" b="1" dirty="0" err="1">
                <a:solidFill>
                  <a:srgbClr val="01B1E0"/>
                </a:solidFill>
                <a:latin typeface="Veneer Two" panose="02000806000000000000" pitchFamily="50" charset="0"/>
                <a:ea typeface="Helvetica" charset="0"/>
                <a:cs typeface="Helvetica" charset="0"/>
              </a:rPr>
              <a:t>futureoftrade</a:t>
            </a:r>
            <a:endParaRPr lang="en-US" sz="2400" b="1" dirty="0">
              <a:solidFill>
                <a:srgbClr val="01B1E0"/>
              </a:solidFill>
              <a:latin typeface="Veneer Two" panose="02000806000000000000" pitchFamily="50" charset="0"/>
              <a:ea typeface="Helvetica" charset="0"/>
              <a:cs typeface="Helvetica" charset="0"/>
            </a:endParaRPr>
          </a:p>
        </p:txBody>
      </p:sp>
    </p:spTree>
    <p:extLst>
      <p:ext uri="{BB962C8B-B14F-4D97-AF65-F5344CB8AC3E}">
        <p14:creationId xmlns:p14="http://schemas.microsoft.com/office/powerpoint/2010/main" val="188124846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atin typeface="Veneer Two" panose="02000806000000000000" pitchFamily="50" charset="0"/>
              </a:defRPr>
            </a:lvl1pPr>
          </a:lstStyle>
          <a:p>
            <a:r>
              <a:rPr lang="en-US" dirty="0"/>
              <a:t>Click to edit Master title style</a:t>
            </a:r>
          </a:p>
        </p:txBody>
      </p:sp>
    </p:spTree>
    <p:extLst>
      <p:ext uri="{BB962C8B-B14F-4D97-AF65-F5344CB8AC3E}">
        <p14:creationId xmlns:p14="http://schemas.microsoft.com/office/powerpoint/2010/main" val="309521513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urcing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87D3A7-1537-A542-87EB-A9AEB416ECCC}"/>
              </a:ext>
            </a:extLst>
          </p:cNvPr>
          <p:cNvSpPr>
            <a:spLocks noGrp="1"/>
          </p:cNvSpPr>
          <p:nvPr>
            <p:ph type="body" sz="quarter" idx="10"/>
          </p:nvPr>
        </p:nvSpPr>
        <p:spPr>
          <a:xfrm>
            <a:off x="542925" y="323134"/>
            <a:ext cx="8813800" cy="1113780"/>
          </a:xfrm>
          <a:prstGeom prst="rect">
            <a:avLst/>
          </a:prstGeom>
        </p:spPr>
        <p:txBody>
          <a:bodyPr lIns="0" tIns="0" rIns="0" bIns="0" anchor="ctr" anchorCtr="0">
            <a:noAutofit/>
          </a:bodyPr>
          <a:lstStyle>
            <a:lvl1pPr marL="0" indent="0">
              <a:buNone/>
              <a:defRPr sz="2800">
                <a:solidFill>
                  <a:schemeClr val="accent1"/>
                </a:solidFill>
                <a:latin typeface="Veneer Two" panose="02000806000000000000" pitchFamily="50"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
        <p:nvSpPr>
          <p:cNvPr id="4" name="Text Placeholder 4">
            <a:extLst>
              <a:ext uri="{FF2B5EF4-FFF2-40B4-BE49-F238E27FC236}">
                <a16:creationId xmlns:a16="http://schemas.microsoft.com/office/drawing/2014/main" id="{D418E055-FE12-E94E-BFCF-DF0AF214489D}"/>
              </a:ext>
            </a:extLst>
          </p:cNvPr>
          <p:cNvSpPr>
            <a:spLocks noGrp="1"/>
          </p:cNvSpPr>
          <p:nvPr>
            <p:ph type="body" sz="quarter" idx="11"/>
          </p:nvPr>
        </p:nvSpPr>
        <p:spPr>
          <a:xfrm>
            <a:off x="542925" y="1677546"/>
            <a:ext cx="11090275" cy="4605779"/>
          </a:xfrm>
          <a:prstGeom prst="rect">
            <a:avLst/>
          </a:prstGeom>
        </p:spPr>
        <p:txBody>
          <a:bodyPr lIns="0" tIns="0" rIns="0" bIns="0"/>
          <a:lstStyle>
            <a:lvl1pPr marL="0" indent="0">
              <a:buNone/>
              <a:defRPr sz="2400">
                <a:latin typeface="Veneer Two" panose="02000806000000000000" pitchFamily="50"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Tree>
    <p:extLst>
      <p:ext uri="{BB962C8B-B14F-4D97-AF65-F5344CB8AC3E}">
        <p14:creationId xmlns:p14="http://schemas.microsoft.com/office/powerpoint/2010/main" val="91368311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urcing Picture &amp;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87D3A7-1537-A542-87EB-A9AEB416ECCC}"/>
              </a:ext>
            </a:extLst>
          </p:cNvPr>
          <p:cNvSpPr>
            <a:spLocks noGrp="1"/>
          </p:cNvSpPr>
          <p:nvPr>
            <p:ph type="body" sz="quarter" idx="10"/>
          </p:nvPr>
        </p:nvSpPr>
        <p:spPr>
          <a:xfrm>
            <a:off x="542925" y="323134"/>
            <a:ext cx="8813800" cy="1113780"/>
          </a:xfrm>
          <a:prstGeom prst="rect">
            <a:avLst/>
          </a:prstGeom>
        </p:spPr>
        <p:txBody>
          <a:bodyPr lIns="0" tIns="0" rIns="0" bIns="0" anchor="ctr" anchorCtr="0">
            <a:noAutofit/>
          </a:bodyPr>
          <a:lstStyle>
            <a:lvl1pPr marL="0" indent="0">
              <a:buNone/>
              <a:defRPr sz="2800">
                <a:solidFill>
                  <a:schemeClr val="accent1"/>
                </a:solidFill>
                <a:latin typeface="Veneer Two" panose="02000806000000000000" pitchFamily="50"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
        <p:nvSpPr>
          <p:cNvPr id="5" name="Text Placeholder 4">
            <a:extLst>
              <a:ext uri="{FF2B5EF4-FFF2-40B4-BE49-F238E27FC236}">
                <a16:creationId xmlns:a16="http://schemas.microsoft.com/office/drawing/2014/main" id="{B7FF4A63-D3E2-3049-A26F-9A42A55336EF}"/>
              </a:ext>
            </a:extLst>
          </p:cNvPr>
          <p:cNvSpPr>
            <a:spLocks noGrp="1"/>
          </p:cNvSpPr>
          <p:nvPr>
            <p:ph type="body" sz="quarter" idx="11"/>
          </p:nvPr>
        </p:nvSpPr>
        <p:spPr>
          <a:xfrm>
            <a:off x="6325173" y="1677546"/>
            <a:ext cx="5308027" cy="4605779"/>
          </a:xfrm>
          <a:prstGeom prst="rect">
            <a:avLst/>
          </a:prstGeom>
        </p:spPr>
        <p:txBody>
          <a:bodyPr lIns="0" tIns="0" rIns="0" bIns="0" anchor="ctr"/>
          <a:lstStyle>
            <a:lvl1pPr marL="0" indent="0">
              <a:buNone/>
              <a:defRPr sz="2400">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
        <p:nvSpPr>
          <p:cNvPr id="6" name="Picture Placeholder 3">
            <a:extLst>
              <a:ext uri="{FF2B5EF4-FFF2-40B4-BE49-F238E27FC236}">
                <a16:creationId xmlns:a16="http://schemas.microsoft.com/office/drawing/2014/main" id="{2413DFA2-6CC5-FE42-93E6-345B868F03EC}"/>
              </a:ext>
            </a:extLst>
          </p:cNvPr>
          <p:cNvSpPr>
            <a:spLocks noGrp="1"/>
          </p:cNvSpPr>
          <p:nvPr>
            <p:ph type="pic" sz="quarter" idx="12"/>
          </p:nvPr>
        </p:nvSpPr>
        <p:spPr>
          <a:xfrm>
            <a:off x="542925" y="1677988"/>
            <a:ext cx="5308600" cy="4605337"/>
          </a:xfrm>
          <a:prstGeom prst="rect">
            <a:avLst/>
          </a:prstGeom>
        </p:spPr>
        <p:txBody>
          <a:bodyPr anchor="ctr"/>
          <a:lstStyle>
            <a:lvl1pPr marL="0" indent="0" algn="ctr">
              <a:buNone/>
              <a:defRPr>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267575927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urcing Objec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87D3A7-1537-A542-87EB-A9AEB416ECCC}"/>
              </a:ext>
            </a:extLst>
          </p:cNvPr>
          <p:cNvSpPr>
            <a:spLocks noGrp="1"/>
          </p:cNvSpPr>
          <p:nvPr>
            <p:ph type="body" sz="quarter" idx="10"/>
          </p:nvPr>
        </p:nvSpPr>
        <p:spPr>
          <a:xfrm>
            <a:off x="542925" y="323134"/>
            <a:ext cx="8813800" cy="1113780"/>
          </a:xfrm>
          <a:prstGeom prst="rect">
            <a:avLst/>
          </a:prstGeom>
        </p:spPr>
        <p:txBody>
          <a:bodyPr lIns="0" tIns="0" rIns="0" bIns="0" anchor="ctr" anchorCtr="0">
            <a:noAutofit/>
          </a:bodyPr>
          <a:lstStyle>
            <a:lvl1pPr marL="0" indent="0">
              <a:buNone/>
              <a:defRPr sz="2800">
                <a:solidFill>
                  <a:schemeClr val="accent1"/>
                </a:solidFill>
                <a:latin typeface="Veneer Two" panose="02000806000000000000" pitchFamily="50"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
        <p:nvSpPr>
          <p:cNvPr id="7" name="Content Placeholder 4">
            <a:extLst>
              <a:ext uri="{FF2B5EF4-FFF2-40B4-BE49-F238E27FC236}">
                <a16:creationId xmlns:a16="http://schemas.microsoft.com/office/drawing/2014/main" id="{E7179E18-96A4-4246-B0A7-1CF5F2C03533}"/>
              </a:ext>
            </a:extLst>
          </p:cNvPr>
          <p:cNvSpPr>
            <a:spLocks noGrp="1"/>
          </p:cNvSpPr>
          <p:nvPr>
            <p:ph sz="quarter" idx="13"/>
          </p:nvPr>
        </p:nvSpPr>
        <p:spPr>
          <a:xfrm>
            <a:off x="542925" y="1677988"/>
            <a:ext cx="11090275" cy="4605337"/>
          </a:xfrm>
          <a:prstGeom prst="rect">
            <a:avLst/>
          </a:prstGeom>
        </p:spPr>
        <p:txBody>
          <a:bodyPr/>
          <a:lstStyle>
            <a:lvl1pPr marL="0" indent="0" algn="ctr">
              <a:buNone/>
              <a:defRPr>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endParaRPr lang="en-GB" dirty="0"/>
          </a:p>
        </p:txBody>
      </p:sp>
    </p:spTree>
    <p:extLst>
      <p:ext uri="{BB962C8B-B14F-4D97-AF65-F5344CB8AC3E}">
        <p14:creationId xmlns:p14="http://schemas.microsoft.com/office/powerpoint/2010/main" val="1871841475"/>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grammes 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D7E6B5-173E-294B-892A-97ECD07B6885}"/>
              </a:ext>
            </a:extLst>
          </p:cNvPr>
          <p:cNvSpPr>
            <a:spLocks noGrp="1"/>
          </p:cNvSpPr>
          <p:nvPr>
            <p:ph type="body" sz="quarter" idx="10"/>
          </p:nvPr>
        </p:nvSpPr>
        <p:spPr>
          <a:xfrm>
            <a:off x="2963205" y="2205038"/>
            <a:ext cx="8881133" cy="830997"/>
          </a:xfrm>
          <a:prstGeom prst="rect">
            <a:avLst/>
          </a:prstGeom>
        </p:spPr>
        <p:txBody>
          <a:bodyPr wrap="square" lIns="0" tIns="0" rIns="0" bIns="0">
            <a:spAutoFit/>
          </a:bodyPr>
          <a:lstStyle>
            <a:lvl1pPr marL="0" indent="0" algn="ctr">
              <a:buNone/>
              <a:defRPr sz="6000">
                <a:solidFill>
                  <a:schemeClr val="accent2"/>
                </a:solidFill>
                <a:latin typeface="Veneer Two" panose="02000806000000000000" pitchFamily="50" charset="0"/>
                <a:cs typeface="Arial" panose="020B0604020202020204" pitchFamily="34" charset="0"/>
              </a:defRPr>
            </a:lvl1pPr>
            <a:lvl2pPr marL="457200" indent="0">
              <a:buNone/>
              <a:defRPr>
                <a:solidFill>
                  <a:schemeClr val="tx2"/>
                </a:solidFill>
                <a:latin typeface="Veneer" panose="02000806000000000000" pitchFamily="2" charset="77"/>
              </a:defRPr>
            </a:lvl2pPr>
            <a:lvl3pPr marL="914400" indent="0">
              <a:buNone/>
              <a:defRPr>
                <a:solidFill>
                  <a:schemeClr val="tx2"/>
                </a:solidFill>
                <a:latin typeface="Veneer" panose="02000806000000000000" pitchFamily="2" charset="77"/>
              </a:defRPr>
            </a:lvl3pPr>
            <a:lvl4pPr marL="1371600" indent="0">
              <a:buNone/>
              <a:defRPr>
                <a:solidFill>
                  <a:schemeClr val="tx2"/>
                </a:solidFill>
                <a:latin typeface="Veneer" panose="02000806000000000000" pitchFamily="2" charset="77"/>
              </a:defRPr>
            </a:lvl4pPr>
            <a:lvl5pPr marL="1828800" indent="0">
              <a:buNone/>
              <a:defRPr>
                <a:solidFill>
                  <a:schemeClr val="tx2"/>
                </a:solidFill>
                <a:latin typeface="Veneer" panose="02000806000000000000" pitchFamily="2" charset="77"/>
              </a:defRPr>
            </a:lvl5pPr>
          </a:lstStyle>
          <a:p>
            <a:pPr lvl="0"/>
            <a:r>
              <a:rPr lang="en-US" dirty="0"/>
              <a:t>Edit Master text styles</a:t>
            </a:r>
            <a:endParaRPr lang="en-GB" dirty="0"/>
          </a:p>
        </p:txBody>
      </p:sp>
      <p:pic>
        <p:nvPicPr>
          <p:cNvPr id="4" name="Picture 3" descr="FT9236 Programs Circle.png">
            <a:extLst>
              <a:ext uri="{FF2B5EF4-FFF2-40B4-BE49-F238E27FC236}">
                <a16:creationId xmlns:a16="http://schemas.microsoft.com/office/drawing/2014/main" id="{96AA6916-A208-3743-815A-75C1434FD7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38651" y="3429000"/>
            <a:ext cx="1530240" cy="1530240"/>
          </a:xfrm>
          <a:prstGeom prst="rect">
            <a:avLst/>
          </a:prstGeom>
        </p:spPr>
      </p:pic>
    </p:spTree>
    <p:extLst>
      <p:ext uri="{BB962C8B-B14F-4D97-AF65-F5344CB8AC3E}">
        <p14:creationId xmlns:p14="http://schemas.microsoft.com/office/powerpoint/2010/main" val="122390904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atin typeface="Veneer Two" panose="02000806000000000000" pitchFamily="50" charset="0"/>
              </a:defRPr>
            </a:lvl1pPr>
          </a:lstStyle>
          <a:p>
            <a:r>
              <a:rPr lang="en-US"/>
              <a:t>Click to edit Master title style</a:t>
            </a:r>
          </a:p>
        </p:txBody>
      </p:sp>
    </p:spTree>
    <p:extLst>
      <p:ext uri="{BB962C8B-B14F-4D97-AF65-F5344CB8AC3E}">
        <p14:creationId xmlns:p14="http://schemas.microsoft.com/office/powerpoint/2010/main" val="74125008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grammes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87D3A7-1537-A542-87EB-A9AEB416ECCC}"/>
              </a:ext>
            </a:extLst>
          </p:cNvPr>
          <p:cNvSpPr>
            <a:spLocks noGrp="1"/>
          </p:cNvSpPr>
          <p:nvPr>
            <p:ph type="body" sz="quarter" idx="10"/>
          </p:nvPr>
        </p:nvSpPr>
        <p:spPr>
          <a:xfrm>
            <a:off x="542925" y="323134"/>
            <a:ext cx="8813800" cy="1113780"/>
          </a:xfrm>
          <a:prstGeom prst="rect">
            <a:avLst/>
          </a:prstGeom>
        </p:spPr>
        <p:txBody>
          <a:bodyPr lIns="0" tIns="0" rIns="0" bIns="0" anchor="ctr" anchorCtr="0">
            <a:noAutofit/>
          </a:bodyPr>
          <a:lstStyle>
            <a:lvl1pPr marL="0" indent="0">
              <a:buNone/>
              <a:defRPr sz="2800">
                <a:solidFill>
                  <a:schemeClr val="accent2"/>
                </a:solidFill>
                <a:latin typeface="Veneer Two" panose="02000806000000000000" pitchFamily="50"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
        <p:nvSpPr>
          <p:cNvPr id="4" name="Text Placeholder 4">
            <a:extLst>
              <a:ext uri="{FF2B5EF4-FFF2-40B4-BE49-F238E27FC236}">
                <a16:creationId xmlns:a16="http://schemas.microsoft.com/office/drawing/2014/main" id="{67640F29-3887-174A-B343-77A533101E09}"/>
              </a:ext>
            </a:extLst>
          </p:cNvPr>
          <p:cNvSpPr>
            <a:spLocks noGrp="1"/>
          </p:cNvSpPr>
          <p:nvPr>
            <p:ph type="body" sz="quarter" idx="11"/>
          </p:nvPr>
        </p:nvSpPr>
        <p:spPr>
          <a:xfrm>
            <a:off x="542925" y="1677546"/>
            <a:ext cx="11090275" cy="4605779"/>
          </a:xfrm>
          <a:prstGeom prst="rect">
            <a:avLst/>
          </a:prstGeom>
        </p:spPr>
        <p:txBody>
          <a:bodyPr lIns="0" tIns="0" rIns="0" bIns="0"/>
          <a:lstStyle>
            <a:lvl1pPr marL="0" indent="0">
              <a:buNone/>
              <a:defRPr sz="2400">
                <a:latin typeface="Veneer Two" panose="02000806000000000000" pitchFamily="50"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Tree>
    <p:extLst>
      <p:ext uri="{BB962C8B-B14F-4D97-AF65-F5344CB8AC3E}">
        <p14:creationId xmlns:p14="http://schemas.microsoft.com/office/powerpoint/2010/main" val="97580454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ic 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54E6741-CBD3-AC42-A68E-1B1237FFE446}"/>
              </a:ext>
            </a:extLst>
          </p:cNvPr>
          <p:cNvSpPr>
            <a:spLocks noGrp="1"/>
          </p:cNvSpPr>
          <p:nvPr>
            <p:ph type="body" sz="quarter" idx="10"/>
          </p:nvPr>
        </p:nvSpPr>
        <p:spPr>
          <a:xfrm>
            <a:off x="3038833" y="2205038"/>
            <a:ext cx="8805506" cy="830997"/>
          </a:xfrm>
          <a:prstGeom prst="rect">
            <a:avLst/>
          </a:prstGeom>
        </p:spPr>
        <p:txBody>
          <a:bodyPr wrap="square" lIns="0" tIns="0" rIns="0" bIns="0">
            <a:spAutoFit/>
          </a:bodyPr>
          <a:lstStyle>
            <a:lvl1pPr marL="0" indent="0" algn="ctr">
              <a:buNone/>
              <a:defRPr sz="6000">
                <a:solidFill>
                  <a:schemeClr val="tx2"/>
                </a:solidFill>
                <a:latin typeface="Veneer Two" panose="02000806000000000000" pitchFamily="50" charset="0"/>
                <a:cs typeface="Arial" panose="020B0604020202020204" pitchFamily="34" charset="0"/>
              </a:defRPr>
            </a:lvl1pPr>
            <a:lvl2pPr marL="457200" indent="0">
              <a:buNone/>
              <a:defRPr>
                <a:solidFill>
                  <a:schemeClr val="tx2"/>
                </a:solidFill>
                <a:latin typeface="Veneer" panose="02000806000000000000" pitchFamily="2" charset="77"/>
              </a:defRPr>
            </a:lvl2pPr>
            <a:lvl3pPr marL="914400" indent="0">
              <a:buNone/>
              <a:defRPr>
                <a:solidFill>
                  <a:schemeClr val="tx2"/>
                </a:solidFill>
                <a:latin typeface="Veneer" panose="02000806000000000000" pitchFamily="2" charset="77"/>
              </a:defRPr>
            </a:lvl3pPr>
            <a:lvl4pPr marL="1371600" indent="0">
              <a:buNone/>
              <a:defRPr>
                <a:solidFill>
                  <a:schemeClr val="tx2"/>
                </a:solidFill>
                <a:latin typeface="Veneer" panose="02000806000000000000" pitchFamily="2" charset="77"/>
              </a:defRPr>
            </a:lvl4pPr>
            <a:lvl5pPr marL="1828800" indent="0">
              <a:buNone/>
              <a:defRPr>
                <a:solidFill>
                  <a:schemeClr val="tx2"/>
                </a:solidFill>
                <a:latin typeface="Veneer" panose="02000806000000000000" pitchFamily="2" charset="77"/>
              </a:defRPr>
            </a:lvl5pPr>
          </a:lstStyle>
          <a:p>
            <a:pPr lvl="0"/>
            <a:r>
              <a:rPr lang="en-US" dirty="0"/>
              <a:t>Edit Master text styles</a:t>
            </a:r>
            <a:endParaRPr lang="en-GB" dirty="0"/>
          </a:p>
        </p:txBody>
      </p:sp>
      <p:sp>
        <p:nvSpPr>
          <p:cNvPr id="4" name="TextBox 3">
            <a:extLst>
              <a:ext uri="{FF2B5EF4-FFF2-40B4-BE49-F238E27FC236}">
                <a16:creationId xmlns:a16="http://schemas.microsoft.com/office/drawing/2014/main" id="{AAD1B4C1-F234-4DDD-9EE8-C6D77B98D1F6}"/>
              </a:ext>
            </a:extLst>
          </p:cNvPr>
          <p:cNvSpPr txBox="1"/>
          <p:nvPr userDrawn="1"/>
        </p:nvSpPr>
        <p:spPr>
          <a:xfrm>
            <a:off x="3606706" y="6018007"/>
            <a:ext cx="4978587" cy="461665"/>
          </a:xfrm>
          <a:prstGeom prst="rect">
            <a:avLst/>
          </a:prstGeom>
          <a:noFill/>
        </p:spPr>
        <p:txBody>
          <a:bodyPr wrap="square" rtlCol="0">
            <a:spAutoFit/>
          </a:bodyPr>
          <a:lstStyle/>
          <a:p>
            <a:pPr algn="ctr"/>
            <a:r>
              <a:rPr lang="en-US" sz="2400" b="1" dirty="0">
                <a:solidFill>
                  <a:srgbClr val="01B1E0"/>
                </a:solidFill>
                <a:latin typeface="Veneer Two" panose="02000806000000000000" pitchFamily="50" charset="0"/>
                <a:ea typeface="Helvetica" charset="0"/>
                <a:cs typeface="Helvetica" charset="0"/>
              </a:rPr>
              <a:t>#</a:t>
            </a:r>
            <a:r>
              <a:rPr lang="en-US" sz="2400" b="1" dirty="0" err="1">
                <a:solidFill>
                  <a:srgbClr val="01B1E0"/>
                </a:solidFill>
                <a:latin typeface="Veneer Two" panose="02000806000000000000" pitchFamily="50" charset="0"/>
                <a:ea typeface="Helvetica" charset="0"/>
                <a:cs typeface="Helvetica" charset="0"/>
              </a:rPr>
              <a:t>futureoftrade</a:t>
            </a:r>
            <a:endParaRPr lang="en-US" sz="2400" b="1" dirty="0">
              <a:solidFill>
                <a:srgbClr val="01B1E0"/>
              </a:solidFill>
              <a:latin typeface="Veneer Two" panose="02000806000000000000" pitchFamily="50" charset="0"/>
              <a:ea typeface="Helvetica" charset="0"/>
              <a:cs typeface="Helvetica" charset="0"/>
            </a:endParaRPr>
          </a:p>
        </p:txBody>
      </p:sp>
    </p:spTree>
    <p:extLst>
      <p:ext uri="{BB962C8B-B14F-4D97-AF65-F5344CB8AC3E}">
        <p14:creationId xmlns:p14="http://schemas.microsoft.com/office/powerpoint/2010/main" val="1182541034"/>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grammes Picture &amp;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87D3A7-1537-A542-87EB-A9AEB416ECCC}"/>
              </a:ext>
            </a:extLst>
          </p:cNvPr>
          <p:cNvSpPr>
            <a:spLocks noGrp="1"/>
          </p:cNvSpPr>
          <p:nvPr>
            <p:ph type="body" sz="quarter" idx="10"/>
          </p:nvPr>
        </p:nvSpPr>
        <p:spPr>
          <a:xfrm>
            <a:off x="542925" y="323134"/>
            <a:ext cx="8813800" cy="1113780"/>
          </a:xfrm>
          <a:prstGeom prst="rect">
            <a:avLst/>
          </a:prstGeom>
        </p:spPr>
        <p:txBody>
          <a:bodyPr lIns="0" tIns="0" rIns="0" bIns="0" anchor="ctr" anchorCtr="0">
            <a:noAutofit/>
          </a:bodyPr>
          <a:lstStyle>
            <a:lvl1pPr marL="0" indent="0">
              <a:buNone/>
              <a:defRPr sz="2800">
                <a:solidFill>
                  <a:schemeClr val="accent2"/>
                </a:solidFill>
                <a:latin typeface="Veneer Two" panose="02000806000000000000" pitchFamily="50"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
        <p:nvSpPr>
          <p:cNvPr id="5" name="Text Placeholder 4">
            <a:extLst>
              <a:ext uri="{FF2B5EF4-FFF2-40B4-BE49-F238E27FC236}">
                <a16:creationId xmlns:a16="http://schemas.microsoft.com/office/drawing/2014/main" id="{D12B00F6-BF7C-3C4E-BDD4-476C48C6C7E2}"/>
              </a:ext>
            </a:extLst>
          </p:cNvPr>
          <p:cNvSpPr>
            <a:spLocks noGrp="1"/>
          </p:cNvSpPr>
          <p:nvPr>
            <p:ph type="body" sz="quarter" idx="11"/>
          </p:nvPr>
        </p:nvSpPr>
        <p:spPr>
          <a:xfrm>
            <a:off x="6325173" y="1677546"/>
            <a:ext cx="5308027" cy="4605779"/>
          </a:xfrm>
          <a:prstGeom prst="rect">
            <a:avLst/>
          </a:prstGeom>
        </p:spPr>
        <p:txBody>
          <a:bodyPr lIns="0" tIns="0" rIns="0" bIns="0" anchor="ctr"/>
          <a:lstStyle>
            <a:lvl1pPr marL="0" indent="0">
              <a:buNone/>
              <a:defRPr sz="2400">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
        <p:nvSpPr>
          <p:cNvPr id="6" name="Picture Placeholder 3">
            <a:extLst>
              <a:ext uri="{FF2B5EF4-FFF2-40B4-BE49-F238E27FC236}">
                <a16:creationId xmlns:a16="http://schemas.microsoft.com/office/drawing/2014/main" id="{5E01CC4D-7C41-3043-96B6-FB0E7109887A}"/>
              </a:ext>
            </a:extLst>
          </p:cNvPr>
          <p:cNvSpPr>
            <a:spLocks noGrp="1"/>
          </p:cNvSpPr>
          <p:nvPr>
            <p:ph type="pic" sz="quarter" idx="12"/>
          </p:nvPr>
        </p:nvSpPr>
        <p:spPr>
          <a:xfrm>
            <a:off x="542925" y="1677988"/>
            <a:ext cx="5308600" cy="4605337"/>
          </a:xfrm>
          <a:prstGeom prst="rect">
            <a:avLst/>
          </a:prstGeom>
        </p:spPr>
        <p:txBody>
          <a:bodyPr anchor="ctr"/>
          <a:lstStyle>
            <a:lvl1pPr marL="0" indent="0" algn="ctr">
              <a:buNone/>
              <a:defRPr>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2774401842"/>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grammes Objec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87D3A7-1537-A542-87EB-A9AEB416ECCC}"/>
              </a:ext>
            </a:extLst>
          </p:cNvPr>
          <p:cNvSpPr>
            <a:spLocks noGrp="1"/>
          </p:cNvSpPr>
          <p:nvPr>
            <p:ph type="body" sz="quarter" idx="10"/>
          </p:nvPr>
        </p:nvSpPr>
        <p:spPr>
          <a:xfrm>
            <a:off x="542925" y="323134"/>
            <a:ext cx="8813800" cy="1113780"/>
          </a:xfrm>
          <a:prstGeom prst="rect">
            <a:avLst/>
          </a:prstGeom>
        </p:spPr>
        <p:txBody>
          <a:bodyPr lIns="0" tIns="0" rIns="0" bIns="0" anchor="ctr" anchorCtr="0">
            <a:noAutofit/>
          </a:bodyPr>
          <a:lstStyle>
            <a:lvl1pPr marL="0" indent="0">
              <a:buNone/>
              <a:defRPr sz="2800">
                <a:solidFill>
                  <a:schemeClr val="accent2"/>
                </a:solidFill>
                <a:latin typeface="Veneer Two" panose="02000806000000000000" pitchFamily="50"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
        <p:nvSpPr>
          <p:cNvPr id="7" name="Content Placeholder 4">
            <a:extLst>
              <a:ext uri="{FF2B5EF4-FFF2-40B4-BE49-F238E27FC236}">
                <a16:creationId xmlns:a16="http://schemas.microsoft.com/office/drawing/2014/main" id="{E32DC9C3-15F7-3247-8ED9-B3F4D555524B}"/>
              </a:ext>
            </a:extLst>
          </p:cNvPr>
          <p:cNvSpPr>
            <a:spLocks noGrp="1"/>
          </p:cNvSpPr>
          <p:nvPr>
            <p:ph sz="quarter" idx="13"/>
          </p:nvPr>
        </p:nvSpPr>
        <p:spPr>
          <a:xfrm>
            <a:off x="542925" y="1677988"/>
            <a:ext cx="11090275" cy="4605337"/>
          </a:xfrm>
          <a:prstGeom prst="rect">
            <a:avLst/>
          </a:prstGeom>
        </p:spPr>
        <p:txBody>
          <a:bodyPr/>
          <a:lstStyle>
            <a:lvl1pPr marL="0" indent="0" algn="ctr">
              <a:buNone/>
              <a:defRPr>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endParaRPr lang="en-GB" dirty="0"/>
          </a:p>
        </p:txBody>
      </p:sp>
    </p:spTree>
    <p:extLst>
      <p:ext uri="{BB962C8B-B14F-4D97-AF65-F5344CB8AC3E}">
        <p14:creationId xmlns:p14="http://schemas.microsoft.com/office/powerpoint/2010/main" val="341164967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xpertise 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507332-AE3E-2945-B7B4-51D59221712E}"/>
              </a:ext>
            </a:extLst>
          </p:cNvPr>
          <p:cNvSpPr>
            <a:spLocks noGrp="1"/>
          </p:cNvSpPr>
          <p:nvPr>
            <p:ph type="body" sz="quarter" idx="10"/>
          </p:nvPr>
        </p:nvSpPr>
        <p:spPr>
          <a:xfrm>
            <a:off x="2818827" y="2205038"/>
            <a:ext cx="9025512" cy="830997"/>
          </a:xfrm>
          <a:prstGeom prst="rect">
            <a:avLst/>
          </a:prstGeom>
        </p:spPr>
        <p:txBody>
          <a:bodyPr wrap="square" lIns="0" tIns="0" rIns="0" bIns="0">
            <a:spAutoFit/>
          </a:bodyPr>
          <a:lstStyle>
            <a:lvl1pPr marL="0" indent="0" algn="ctr">
              <a:buNone/>
              <a:defRPr sz="6000">
                <a:solidFill>
                  <a:schemeClr val="tx1"/>
                </a:solidFill>
                <a:latin typeface="Veneer Two" panose="02000806000000000000" pitchFamily="50" charset="0"/>
                <a:cs typeface="Arial" panose="020B0604020202020204" pitchFamily="34" charset="0"/>
              </a:defRPr>
            </a:lvl1pPr>
            <a:lvl2pPr marL="457200" indent="0">
              <a:buNone/>
              <a:defRPr>
                <a:solidFill>
                  <a:schemeClr val="tx2"/>
                </a:solidFill>
                <a:latin typeface="Veneer" panose="02000806000000000000" pitchFamily="2" charset="77"/>
              </a:defRPr>
            </a:lvl2pPr>
            <a:lvl3pPr marL="914400" indent="0">
              <a:buNone/>
              <a:defRPr>
                <a:solidFill>
                  <a:schemeClr val="tx2"/>
                </a:solidFill>
                <a:latin typeface="Veneer" panose="02000806000000000000" pitchFamily="2" charset="77"/>
              </a:defRPr>
            </a:lvl3pPr>
            <a:lvl4pPr marL="1371600" indent="0">
              <a:buNone/>
              <a:defRPr>
                <a:solidFill>
                  <a:schemeClr val="tx2"/>
                </a:solidFill>
                <a:latin typeface="Veneer" panose="02000806000000000000" pitchFamily="2" charset="77"/>
              </a:defRPr>
            </a:lvl4pPr>
            <a:lvl5pPr marL="1828800" indent="0">
              <a:buNone/>
              <a:defRPr>
                <a:solidFill>
                  <a:schemeClr val="tx2"/>
                </a:solidFill>
                <a:latin typeface="Veneer" panose="02000806000000000000" pitchFamily="2" charset="77"/>
              </a:defRPr>
            </a:lvl5pPr>
          </a:lstStyle>
          <a:p>
            <a:pPr lvl="0"/>
            <a:r>
              <a:rPr lang="en-US" dirty="0"/>
              <a:t>Edit Master text styles</a:t>
            </a:r>
            <a:endParaRPr lang="en-GB" dirty="0"/>
          </a:p>
        </p:txBody>
      </p:sp>
    </p:spTree>
    <p:extLst>
      <p:ext uri="{BB962C8B-B14F-4D97-AF65-F5344CB8AC3E}">
        <p14:creationId xmlns:p14="http://schemas.microsoft.com/office/powerpoint/2010/main" val="156051000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latin typeface="Veneer Two" panose="02000806000000000000" pitchFamily="50" charset="0"/>
              </a:defRPr>
            </a:lvl1pPr>
          </a:lstStyle>
          <a:p>
            <a:r>
              <a:rPr lang="en-US"/>
              <a:t>Click to edit Master title style</a:t>
            </a:r>
          </a:p>
        </p:txBody>
      </p:sp>
    </p:spTree>
    <p:extLst>
      <p:ext uri="{BB962C8B-B14F-4D97-AF65-F5344CB8AC3E}">
        <p14:creationId xmlns:p14="http://schemas.microsoft.com/office/powerpoint/2010/main" val="63759276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xpertise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87D3A7-1537-A542-87EB-A9AEB416ECCC}"/>
              </a:ext>
            </a:extLst>
          </p:cNvPr>
          <p:cNvSpPr>
            <a:spLocks noGrp="1"/>
          </p:cNvSpPr>
          <p:nvPr>
            <p:ph type="body" sz="quarter" idx="10"/>
          </p:nvPr>
        </p:nvSpPr>
        <p:spPr>
          <a:xfrm>
            <a:off x="542925" y="323134"/>
            <a:ext cx="8813800" cy="1113780"/>
          </a:xfrm>
          <a:prstGeom prst="rect">
            <a:avLst/>
          </a:prstGeom>
        </p:spPr>
        <p:txBody>
          <a:bodyPr lIns="0" tIns="0" rIns="0" bIns="0" anchor="ctr" anchorCtr="0">
            <a:noAutofit/>
          </a:bodyPr>
          <a:lstStyle>
            <a:lvl1pPr marL="0" indent="0">
              <a:buNone/>
              <a:defRPr sz="2800">
                <a:solidFill>
                  <a:schemeClr val="tx1"/>
                </a:solidFill>
                <a:latin typeface="Veneer Two" panose="02000806000000000000" pitchFamily="50"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
        <p:nvSpPr>
          <p:cNvPr id="4" name="Text Placeholder 4">
            <a:extLst>
              <a:ext uri="{FF2B5EF4-FFF2-40B4-BE49-F238E27FC236}">
                <a16:creationId xmlns:a16="http://schemas.microsoft.com/office/drawing/2014/main" id="{44D73617-EAB9-CB44-BCD6-EC0F773A8694}"/>
              </a:ext>
            </a:extLst>
          </p:cNvPr>
          <p:cNvSpPr>
            <a:spLocks noGrp="1"/>
          </p:cNvSpPr>
          <p:nvPr>
            <p:ph type="body" sz="quarter" idx="11"/>
          </p:nvPr>
        </p:nvSpPr>
        <p:spPr>
          <a:xfrm>
            <a:off x="542925" y="1677546"/>
            <a:ext cx="11090275" cy="4605779"/>
          </a:xfrm>
          <a:prstGeom prst="rect">
            <a:avLst/>
          </a:prstGeom>
        </p:spPr>
        <p:txBody>
          <a:bodyPr lIns="0" tIns="0" rIns="0" bIns="0"/>
          <a:lstStyle>
            <a:lvl1pPr marL="0" indent="0">
              <a:buNone/>
              <a:defRPr sz="2400">
                <a:latin typeface="Veneer Two" panose="02000806000000000000" pitchFamily="50"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Tree>
    <p:extLst>
      <p:ext uri="{BB962C8B-B14F-4D97-AF65-F5344CB8AC3E}">
        <p14:creationId xmlns:p14="http://schemas.microsoft.com/office/powerpoint/2010/main" val="267814092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xpertise Picture &amp;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87D3A7-1537-A542-87EB-A9AEB416ECCC}"/>
              </a:ext>
            </a:extLst>
          </p:cNvPr>
          <p:cNvSpPr>
            <a:spLocks noGrp="1"/>
          </p:cNvSpPr>
          <p:nvPr>
            <p:ph type="body" sz="quarter" idx="10"/>
          </p:nvPr>
        </p:nvSpPr>
        <p:spPr>
          <a:xfrm>
            <a:off x="542925" y="323134"/>
            <a:ext cx="8813800" cy="1113780"/>
          </a:xfrm>
          <a:prstGeom prst="rect">
            <a:avLst/>
          </a:prstGeom>
        </p:spPr>
        <p:txBody>
          <a:bodyPr lIns="0" tIns="0" rIns="0" bIns="0" anchor="ctr" anchorCtr="0">
            <a:noAutofit/>
          </a:bodyPr>
          <a:lstStyle>
            <a:lvl1pPr marL="0" indent="0">
              <a:buNone/>
              <a:defRPr sz="2800">
                <a:solidFill>
                  <a:schemeClr val="tx1"/>
                </a:solidFill>
                <a:latin typeface="Veneer Two" panose="02000806000000000000" pitchFamily="50"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
        <p:nvSpPr>
          <p:cNvPr id="5" name="Text Placeholder 4">
            <a:extLst>
              <a:ext uri="{FF2B5EF4-FFF2-40B4-BE49-F238E27FC236}">
                <a16:creationId xmlns:a16="http://schemas.microsoft.com/office/drawing/2014/main" id="{071CFE40-E4AA-FE43-8089-35CB5D6E23BB}"/>
              </a:ext>
            </a:extLst>
          </p:cNvPr>
          <p:cNvSpPr>
            <a:spLocks noGrp="1"/>
          </p:cNvSpPr>
          <p:nvPr>
            <p:ph type="body" sz="quarter" idx="11"/>
          </p:nvPr>
        </p:nvSpPr>
        <p:spPr>
          <a:xfrm>
            <a:off x="6325173" y="1677546"/>
            <a:ext cx="5308027" cy="4605779"/>
          </a:xfrm>
          <a:prstGeom prst="rect">
            <a:avLst/>
          </a:prstGeom>
        </p:spPr>
        <p:txBody>
          <a:bodyPr lIns="0" tIns="0" rIns="0" bIns="0" anchor="ctr"/>
          <a:lstStyle>
            <a:lvl1pPr marL="0" indent="0">
              <a:buNone/>
              <a:defRPr sz="2400">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
        <p:nvSpPr>
          <p:cNvPr id="6" name="Picture Placeholder 3">
            <a:extLst>
              <a:ext uri="{FF2B5EF4-FFF2-40B4-BE49-F238E27FC236}">
                <a16:creationId xmlns:a16="http://schemas.microsoft.com/office/drawing/2014/main" id="{73784603-49C2-734F-9BB2-B8C9E1B58AE5}"/>
              </a:ext>
            </a:extLst>
          </p:cNvPr>
          <p:cNvSpPr>
            <a:spLocks noGrp="1"/>
          </p:cNvSpPr>
          <p:nvPr>
            <p:ph type="pic" sz="quarter" idx="12"/>
          </p:nvPr>
        </p:nvSpPr>
        <p:spPr>
          <a:xfrm>
            <a:off x="542925" y="1677988"/>
            <a:ext cx="5308600" cy="4605337"/>
          </a:xfrm>
          <a:prstGeom prst="rect">
            <a:avLst/>
          </a:prstGeom>
        </p:spPr>
        <p:txBody>
          <a:bodyPr anchor="ctr"/>
          <a:lstStyle>
            <a:lvl1pPr marL="0" indent="0" algn="ctr">
              <a:buNone/>
              <a:defRPr>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4350884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xpertise Objec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87D3A7-1537-A542-87EB-A9AEB416ECCC}"/>
              </a:ext>
            </a:extLst>
          </p:cNvPr>
          <p:cNvSpPr>
            <a:spLocks noGrp="1"/>
          </p:cNvSpPr>
          <p:nvPr>
            <p:ph type="body" sz="quarter" idx="10"/>
          </p:nvPr>
        </p:nvSpPr>
        <p:spPr>
          <a:xfrm>
            <a:off x="542925" y="323134"/>
            <a:ext cx="8813800" cy="1113780"/>
          </a:xfrm>
          <a:prstGeom prst="rect">
            <a:avLst/>
          </a:prstGeom>
        </p:spPr>
        <p:txBody>
          <a:bodyPr lIns="0" tIns="0" rIns="0" bIns="0" anchor="ctr" anchorCtr="0">
            <a:noAutofit/>
          </a:bodyPr>
          <a:lstStyle>
            <a:lvl1pPr marL="0" indent="0">
              <a:buNone/>
              <a:defRPr sz="2800">
                <a:solidFill>
                  <a:schemeClr val="tx1"/>
                </a:solidFill>
                <a:latin typeface="Veneer Two" panose="02000806000000000000" pitchFamily="50"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
        <p:nvSpPr>
          <p:cNvPr id="7" name="Content Placeholder 4">
            <a:extLst>
              <a:ext uri="{FF2B5EF4-FFF2-40B4-BE49-F238E27FC236}">
                <a16:creationId xmlns:a16="http://schemas.microsoft.com/office/drawing/2014/main" id="{1F9FC5C1-6D7A-954B-82AD-3A7B21FE7000}"/>
              </a:ext>
            </a:extLst>
          </p:cNvPr>
          <p:cNvSpPr>
            <a:spLocks noGrp="1"/>
          </p:cNvSpPr>
          <p:nvPr>
            <p:ph sz="quarter" idx="13"/>
          </p:nvPr>
        </p:nvSpPr>
        <p:spPr>
          <a:xfrm>
            <a:off x="542925" y="1677988"/>
            <a:ext cx="11090275" cy="4605337"/>
          </a:xfrm>
          <a:prstGeom prst="rect">
            <a:avLst/>
          </a:prstGeom>
        </p:spPr>
        <p:txBody>
          <a:bodyPr/>
          <a:lstStyle>
            <a:lvl1pPr marL="0" indent="0" algn="ctr">
              <a:buNone/>
              <a:defRPr>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endParaRPr lang="en-GB" dirty="0"/>
          </a:p>
        </p:txBody>
      </p:sp>
    </p:spTree>
    <p:extLst>
      <p:ext uri="{BB962C8B-B14F-4D97-AF65-F5344CB8AC3E}">
        <p14:creationId xmlns:p14="http://schemas.microsoft.com/office/powerpoint/2010/main" val="673427066"/>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496248"/>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ourcing Titl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6CB6E24-D133-A44C-A083-67C3C0ADB966}"/>
              </a:ext>
            </a:extLst>
          </p:cNvPr>
          <p:cNvSpPr>
            <a:spLocks noGrp="1"/>
          </p:cNvSpPr>
          <p:nvPr>
            <p:ph type="body" sz="quarter" idx="10"/>
          </p:nvPr>
        </p:nvSpPr>
        <p:spPr>
          <a:xfrm>
            <a:off x="2399441" y="2205038"/>
            <a:ext cx="9444898" cy="830997"/>
          </a:xfrm>
          <a:prstGeom prst="rect">
            <a:avLst/>
          </a:prstGeom>
        </p:spPr>
        <p:txBody>
          <a:bodyPr wrap="square" lIns="0" tIns="0" rIns="0" bIns="0">
            <a:spAutoFit/>
          </a:bodyPr>
          <a:lstStyle>
            <a:lvl1pPr marL="0" indent="0" algn="ctr">
              <a:buNone/>
              <a:defRPr sz="6000">
                <a:solidFill>
                  <a:schemeClr val="accent1"/>
                </a:solidFill>
                <a:latin typeface="Arial" panose="020B0604020202020204" pitchFamily="34" charset="0"/>
                <a:cs typeface="Arial" panose="020B0604020202020204" pitchFamily="34" charset="0"/>
              </a:defRPr>
            </a:lvl1pPr>
            <a:lvl2pPr marL="457200" indent="0">
              <a:buNone/>
              <a:defRPr>
                <a:solidFill>
                  <a:schemeClr val="tx2"/>
                </a:solidFill>
                <a:latin typeface="Veneer" panose="02000806000000000000" pitchFamily="2" charset="77"/>
              </a:defRPr>
            </a:lvl2pPr>
            <a:lvl3pPr marL="914400" indent="0">
              <a:buNone/>
              <a:defRPr>
                <a:solidFill>
                  <a:schemeClr val="tx2"/>
                </a:solidFill>
                <a:latin typeface="Veneer" panose="02000806000000000000" pitchFamily="2" charset="77"/>
              </a:defRPr>
            </a:lvl3pPr>
            <a:lvl4pPr marL="1371600" indent="0">
              <a:buNone/>
              <a:defRPr>
                <a:solidFill>
                  <a:schemeClr val="tx2"/>
                </a:solidFill>
                <a:latin typeface="Veneer" panose="02000806000000000000" pitchFamily="2" charset="77"/>
              </a:defRPr>
            </a:lvl4pPr>
            <a:lvl5pPr marL="1828800" indent="0">
              <a:buNone/>
              <a:defRPr>
                <a:solidFill>
                  <a:schemeClr val="tx2"/>
                </a:solidFill>
                <a:latin typeface="Veneer" panose="02000806000000000000" pitchFamily="2" charset="77"/>
              </a:defRPr>
            </a:lvl5pPr>
          </a:lstStyle>
          <a:p>
            <a:pPr lvl="0"/>
            <a:r>
              <a:rPr lang="en-US" dirty="0"/>
              <a:t>Edit Master text styles</a:t>
            </a:r>
            <a:endParaRPr lang="en-GB" dirty="0"/>
          </a:p>
        </p:txBody>
      </p:sp>
    </p:spTree>
    <p:extLst>
      <p:ext uri="{BB962C8B-B14F-4D97-AF65-F5344CB8AC3E}">
        <p14:creationId xmlns:p14="http://schemas.microsoft.com/office/powerpoint/2010/main" val="4132119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ourcing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87D3A7-1537-A542-87EB-A9AEB416ECCC}"/>
              </a:ext>
            </a:extLst>
          </p:cNvPr>
          <p:cNvSpPr>
            <a:spLocks noGrp="1"/>
          </p:cNvSpPr>
          <p:nvPr>
            <p:ph type="body" sz="quarter" idx="10"/>
          </p:nvPr>
        </p:nvSpPr>
        <p:spPr>
          <a:xfrm>
            <a:off x="542925" y="323134"/>
            <a:ext cx="8813800" cy="1113780"/>
          </a:xfrm>
          <a:prstGeom prst="rect">
            <a:avLst/>
          </a:prstGeom>
        </p:spPr>
        <p:txBody>
          <a:bodyPr lIns="0" tIns="0" rIns="0" bIns="0" anchor="ctr" anchorCtr="0">
            <a:noAutofit/>
          </a:bodyPr>
          <a:lstStyle>
            <a:lvl1pPr marL="0" indent="0">
              <a:buNone/>
              <a:defRPr sz="2800">
                <a:solidFill>
                  <a:schemeClr val="accent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
        <p:nvSpPr>
          <p:cNvPr id="4" name="Text Placeholder 4">
            <a:extLst>
              <a:ext uri="{FF2B5EF4-FFF2-40B4-BE49-F238E27FC236}">
                <a16:creationId xmlns:a16="http://schemas.microsoft.com/office/drawing/2014/main" id="{D418E055-FE12-E94E-BFCF-DF0AF214489D}"/>
              </a:ext>
            </a:extLst>
          </p:cNvPr>
          <p:cNvSpPr>
            <a:spLocks noGrp="1"/>
          </p:cNvSpPr>
          <p:nvPr>
            <p:ph type="body" sz="quarter" idx="11"/>
          </p:nvPr>
        </p:nvSpPr>
        <p:spPr>
          <a:xfrm>
            <a:off x="542925" y="1677546"/>
            <a:ext cx="11090275" cy="4605779"/>
          </a:xfrm>
          <a:prstGeom prst="rect">
            <a:avLst/>
          </a:prstGeom>
        </p:spPr>
        <p:txBody>
          <a:bodyPr lIns="0" tIns="0" rIns="0" bIns="0"/>
          <a:lstStyle>
            <a:lvl1pPr marL="0" indent="0">
              <a:buNone/>
              <a:defRPr sz="2400">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Tree>
    <p:extLst>
      <p:ext uri="{BB962C8B-B14F-4D97-AF65-F5344CB8AC3E}">
        <p14:creationId xmlns:p14="http://schemas.microsoft.com/office/powerpoint/2010/main" val="4285264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ic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87D3A7-1537-A542-87EB-A9AEB416ECCC}"/>
              </a:ext>
            </a:extLst>
          </p:cNvPr>
          <p:cNvSpPr>
            <a:spLocks noGrp="1"/>
          </p:cNvSpPr>
          <p:nvPr>
            <p:ph type="body" sz="quarter" idx="10"/>
          </p:nvPr>
        </p:nvSpPr>
        <p:spPr>
          <a:xfrm>
            <a:off x="542925" y="323134"/>
            <a:ext cx="8813800" cy="1113780"/>
          </a:xfrm>
          <a:prstGeom prst="rect">
            <a:avLst/>
          </a:prstGeom>
        </p:spPr>
        <p:txBody>
          <a:bodyPr lIns="0" tIns="0" rIns="0" bIns="0" anchor="ctr" anchorCtr="0">
            <a:noAutofit/>
          </a:bodyPr>
          <a:lstStyle>
            <a:lvl1pPr marL="0" indent="0">
              <a:buNone/>
              <a:defRPr sz="2800">
                <a:latin typeface="Veneer Two" panose="02000806000000000000" pitchFamily="50"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
        <p:nvSpPr>
          <p:cNvPr id="5" name="Text Placeholder 4">
            <a:extLst>
              <a:ext uri="{FF2B5EF4-FFF2-40B4-BE49-F238E27FC236}">
                <a16:creationId xmlns:a16="http://schemas.microsoft.com/office/drawing/2014/main" id="{298388F4-BEAB-A14C-9F27-3E0AB1F0F16F}"/>
              </a:ext>
            </a:extLst>
          </p:cNvPr>
          <p:cNvSpPr>
            <a:spLocks noGrp="1"/>
          </p:cNvSpPr>
          <p:nvPr>
            <p:ph type="body" sz="quarter" idx="11"/>
          </p:nvPr>
        </p:nvSpPr>
        <p:spPr>
          <a:xfrm>
            <a:off x="542925" y="1677546"/>
            <a:ext cx="11090275" cy="4605779"/>
          </a:xfrm>
          <a:prstGeom prst="rect">
            <a:avLst/>
          </a:prstGeom>
        </p:spPr>
        <p:txBody>
          <a:bodyPr lIns="0" tIns="0" rIns="0" bIns="0"/>
          <a:lstStyle>
            <a:lvl1pPr marL="0" indent="0">
              <a:buNone/>
              <a:defRPr sz="2400">
                <a:latin typeface="Veneer Two" panose="02000806000000000000" pitchFamily="50"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Tree>
    <p:extLst>
      <p:ext uri="{BB962C8B-B14F-4D97-AF65-F5344CB8AC3E}">
        <p14:creationId xmlns:p14="http://schemas.microsoft.com/office/powerpoint/2010/main" val="2905652406"/>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15933C63-194B-3A4C-AB64-825313513E8C}"/>
              </a:ext>
            </a:extLst>
          </p:cNvPr>
          <p:cNvSpPr>
            <a:spLocks noGrp="1"/>
          </p:cNvSpPr>
          <p:nvPr>
            <p:ph type="body" sz="quarter" idx="10"/>
          </p:nvPr>
        </p:nvSpPr>
        <p:spPr>
          <a:xfrm>
            <a:off x="5397024" y="2810054"/>
            <a:ext cx="6105166" cy="664797"/>
          </a:xfrm>
          <a:prstGeom prst="rect">
            <a:avLst/>
          </a:prstGeom>
        </p:spPr>
        <p:txBody>
          <a:bodyPr wrap="square" lIns="0" tIns="0" rIns="0" bIns="0">
            <a:spAutoFit/>
          </a:bodyPr>
          <a:lstStyle>
            <a:lvl1pPr marL="0" indent="0" algn="r">
              <a:buNone/>
              <a:defRPr sz="4800">
                <a:solidFill>
                  <a:schemeClr val="tx2"/>
                </a:solidFill>
                <a:latin typeface="Veneer Two" panose="02000806000000000000" pitchFamily="50" charset="0"/>
                <a:cs typeface="Arial" panose="020B0604020202020204" pitchFamily="34" charset="0"/>
              </a:defRPr>
            </a:lvl1pPr>
            <a:lvl2pPr marL="457200" indent="0">
              <a:buNone/>
              <a:defRPr>
                <a:solidFill>
                  <a:schemeClr val="tx2"/>
                </a:solidFill>
                <a:latin typeface="Veneer" panose="02000806000000000000" pitchFamily="2" charset="77"/>
              </a:defRPr>
            </a:lvl2pPr>
            <a:lvl3pPr marL="914400" indent="0">
              <a:buNone/>
              <a:defRPr>
                <a:solidFill>
                  <a:schemeClr val="tx2"/>
                </a:solidFill>
                <a:latin typeface="Veneer" panose="02000806000000000000" pitchFamily="2" charset="77"/>
              </a:defRPr>
            </a:lvl3pPr>
            <a:lvl4pPr marL="1371600" indent="0">
              <a:buNone/>
              <a:defRPr>
                <a:solidFill>
                  <a:schemeClr val="tx2"/>
                </a:solidFill>
                <a:latin typeface="Veneer" panose="02000806000000000000" pitchFamily="2" charset="77"/>
              </a:defRPr>
            </a:lvl4pPr>
            <a:lvl5pPr marL="1828800" indent="0">
              <a:buNone/>
              <a:defRPr>
                <a:solidFill>
                  <a:schemeClr val="tx2"/>
                </a:solidFill>
                <a:latin typeface="Veneer" panose="02000806000000000000" pitchFamily="2" charset="77"/>
              </a:defRPr>
            </a:lvl5pPr>
          </a:lstStyle>
          <a:p>
            <a:pPr lvl="0"/>
            <a:r>
              <a:rPr lang="en-US" dirty="0"/>
              <a:t>Edit Master text styles</a:t>
            </a:r>
            <a:endParaRPr lang="en-GB" dirty="0"/>
          </a:p>
        </p:txBody>
      </p:sp>
      <p:sp>
        <p:nvSpPr>
          <p:cNvPr id="4" name="Picture Placeholder 3">
            <a:extLst>
              <a:ext uri="{FF2B5EF4-FFF2-40B4-BE49-F238E27FC236}">
                <a16:creationId xmlns:a16="http://schemas.microsoft.com/office/drawing/2014/main" id="{31F6C92A-3B9C-A847-8065-83C99DA1A796}"/>
              </a:ext>
            </a:extLst>
          </p:cNvPr>
          <p:cNvSpPr>
            <a:spLocks noGrp="1"/>
          </p:cNvSpPr>
          <p:nvPr>
            <p:ph type="pic" sz="quarter" idx="11" hasCustomPrompt="1"/>
          </p:nvPr>
        </p:nvSpPr>
        <p:spPr>
          <a:xfrm>
            <a:off x="7081838" y="4970463"/>
            <a:ext cx="4338637" cy="1100137"/>
          </a:xfrm>
          <a:prstGeom prst="rect">
            <a:avLst/>
          </a:prstGeom>
        </p:spPr>
        <p:txBody>
          <a:bodyPr anchor="ctr"/>
          <a:lstStyle>
            <a:lvl1pPr marL="0" indent="0" algn="ctr">
              <a:buNone/>
              <a:defRPr>
                <a:latin typeface="Arial" panose="020B0604020202020204" pitchFamily="34" charset="0"/>
                <a:cs typeface="Arial" panose="020B0604020202020204" pitchFamily="34" charset="0"/>
              </a:defRPr>
            </a:lvl1pPr>
          </a:lstStyle>
          <a:p>
            <a:r>
              <a:rPr lang="en-GB" dirty="0"/>
              <a:t>Partner Logo</a:t>
            </a:r>
          </a:p>
        </p:txBody>
      </p:sp>
    </p:spTree>
    <p:extLst>
      <p:ext uri="{BB962C8B-B14F-4D97-AF65-F5344CB8AC3E}">
        <p14:creationId xmlns:p14="http://schemas.microsoft.com/office/powerpoint/2010/main" val="333727354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ic Picture &amp; Tex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87D3A7-1537-A542-87EB-A9AEB416ECCC}"/>
              </a:ext>
            </a:extLst>
          </p:cNvPr>
          <p:cNvSpPr>
            <a:spLocks noGrp="1"/>
          </p:cNvSpPr>
          <p:nvPr>
            <p:ph type="body" sz="quarter" idx="10"/>
          </p:nvPr>
        </p:nvSpPr>
        <p:spPr>
          <a:xfrm>
            <a:off x="542925" y="323134"/>
            <a:ext cx="8813800" cy="1113780"/>
          </a:xfrm>
          <a:prstGeom prst="rect">
            <a:avLst/>
          </a:prstGeom>
        </p:spPr>
        <p:txBody>
          <a:bodyPr lIns="0" tIns="0" rIns="0" bIns="0" anchor="ctr" anchorCtr="0">
            <a:noAutofit/>
          </a:bodyPr>
          <a:lstStyle>
            <a:lvl1pPr marL="0" indent="0">
              <a:buNone/>
              <a:defRPr sz="2800">
                <a:latin typeface="Veneer Two" panose="02000806000000000000" pitchFamily="50"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
        <p:nvSpPr>
          <p:cNvPr id="5" name="Text Placeholder 4">
            <a:extLst>
              <a:ext uri="{FF2B5EF4-FFF2-40B4-BE49-F238E27FC236}">
                <a16:creationId xmlns:a16="http://schemas.microsoft.com/office/drawing/2014/main" id="{298388F4-BEAB-A14C-9F27-3E0AB1F0F16F}"/>
              </a:ext>
            </a:extLst>
          </p:cNvPr>
          <p:cNvSpPr>
            <a:spLocks noGrp="1"/>
          </p:cNvSpPr>
          <p:nvPr>
            <p:ph type="body" sz="quarter" idx="11"/>
          </p:nvPr>
        </p:nvSpPr>
        <p:spPr>
          <a:xfrm>
            <a:off x="6325173" y="1677546"/>
            <a:ext cx="5308027" cy="4605779"/>
          </a:xfrm>
          <a:prstGeom prst="rect">
            <a:avLst/>
          </a:prstGeom>
        </p:spPr>
        <p:txBody>
          <a:bodyPr lIns="0" tIns="0" rIns="0" bIns="0" anchor="ctr"/>
          <a:lstStyle>
            <a:lvl1pPr marL="0" indent="0">
              <a:buNone/>
              <a:defRPr sz="2400">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
        <p:nvSpPr>
          <p:cNvPr id="4" name="Picture Placeholder 3">
            <a:extLst>
              <a:ext uri="{FF2B5EF4-FFF2-40B4-BE49-F238E27FC236}">
                <a16:creationId xmlns:a16="http://schemas.microsoft.com/office/drawing/2014/main" id="{EFEA6D2D-9FC1-5D4C-9690-B035D1DD68D8}"/>
              </a:ext>
            </a:extLst>
          </p:cNvPr>
          <p:cNvSpPr>
            <a:spLocks noGrp="1"/>
          </p:cNvSpPr>
          <p:nvPr>
            <p:ph type="pic" sz="quarter" idx="12"/>
          </p:nvPr>
        </p:nvSpPr>
        <p:spPr>
          <a:xfrm>
            <a:off x="542925" y="1677988"/>
            <a:ext cx="5308600" cy="4605337"/>
          </a:xfrm>
          <a:prstGeom prst="rect">
            <a:avLst/>
          </a:prstGeom>
        </p:spPr>
        <p:txBody>
          <a:bodyPr anchor="ctr"/>
          <a:lstStyle>
            <a:lvl1pPr marL="0" indent="0" algn="ctr">
              <a:buNone/>
              <a:defRPr>
                <a:latin typeface="Arial" panose="020B0604020202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265494543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ic Objec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A5FACF8-48C6-A340-B8E6-0D9D2163AD0E}"/>
              </a:ext>
            </a:extLst>
          </p:cNvPr>
          <p:cNvSpPr>
            <a:spLocks noGrp="1"/>
          </p:cNvSpPr>
          <p:nvPr>
            <p:ph sz="quarter" idx="13"/>
          </p:nvPr>
        </p:nvSpPr>
        <p:spPr>
          <a:xfrm>
            <a:off x="542925" y="1677988"/>
            <a:ext cx="11090275" cy="4605337"/>
          </a:xfrm>
          <a:prstGeom prst="rect">
            <a:avLst/>
          </a:prstGeom>
        </p:spPr>
        <p:txBody>
          <a:bodyPr/>
          <a:lstStyle>
            <a:lvl1pPr marL="0" indent="0" algn="ctr">
              <a:buNone/>
              <a:defRPr>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endParaRPr lang="en-GB" dirty="0"/>
          </a:p>
        </p:txBody>
      </p:sp>
      <p:sp>
        <p:nvSpPr>
          <p:cNvPr id="3" name="Text Placeholder 2">
            <a:extLst>
              <a:ext uri="{FF2B5EF4-FFF2-40B4-BE49-F238E27FC236}">
                <a16:creationId xmlns:a16="http://schemas.microsoft.com/office/drawing/2014/main" id="{A787D3A7-1537-A542-87EB-A9AEB416ECCC}"/>
              </a:ext>
            </a:extLst>
          </p:cNvPr>
          <p:cNvSpPr>
            <a:spLocks noGrp="1"/>
          </p:cNvSpPr>
          <p:nvPr>
            <p:ph type="body" sz="quarter" idx="10"/>
          </p:nvPr>
        </p:nvSpPr>
        <p:spPr>
          <a:xfrm>
            <a:off x="542925" y="323134"/>
            <a:ext cx="8813800" cy="1113780"/>
          </a:xfrm>
          <a:prstGeom prst="rect">
            <a:avLst/>
          </a:prstGeom>
        </p:spPr>
        <p:txBody>
          <a:bodyPr lIns="0" tIns="0" rIns="0" bIns="0" anchor="ctr" anchorCtr="0">
            <a:noAutofit/>
          </a:bodyPr>
          <a:lstStyle>
            <a:lvl1pPr marL="0" indent="0">
              <a:buNone/>
              <a:defRPr sz="2800">
                <a:latin typeface="Veneer Two" panose="02000806000000000000" pitchFamily="50"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dirty="0"/>
              <a:t>Edit Master text styles</a:t>
            </a:r>
            <a:endParaRPr lang="en-GB" dirty="0"/>
          </a:p>
        </p:txBody>
      </p:sp>
    </p:spTree>
    <p:extLst>
      <p:ext uri="{BB962C8B-B14F-4D97-AF65-F5344CB8AC3E}">
        <p14:creationId xmlns:p14="http://schemas.microsoft.com/office/powerpoint/2010/main" val="408985760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609600" y="6356350"/>
            <a:ext cx="2844800" cy="365125"/>
          </a:xfrm>
          <a:prstGeom prst="rect">
            <a:avLst/>
          </a:prstGeom>
        </p:spPr>
        <p:txBody>
          <a:bodyPr/>
          <a:lstStyle/>
          <a:p>
            <a:fld id="{A2BE2A16-9B27-DA4D-AC04-AE9065404BAC}" type="datetimeFigureOut">
              <a:rPr lang="en-US" smtClean="0"/>
              <a:t>10/10/2018</a:t>
            </a:fld>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03845C6D-937E-7B46-98BB-E4632F720DCF}" type="slidenum">
              <a:rPr lang="en-US" smtClean="0"/>
              <a:t>‹#›</a:t>
            </a:fld>
            <a:endParaRPr lang="en-US"/>
          </a:p>
        </p:txBody>
      </p:sp>
    </p:spTree>
    <p:extLst>
      <p:ext uri="{BB962C8B-B14F-4D97-AF65-F5344CB8AC3E}">
        <p14:creationId xmlns:p14="http://schemas.microsoft.com/office/powerpoint/2010/main" val="3173568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nl-BE" dirty="0"/>
              <a:t>Click to edit</a:t>
            </a:r>
            <a:endParaRPr lang="en-US" dirty="0"/>
          </a:p>
        </p:txBody>
      </p:sp>
      <p:sp>
        <p:nvSpPr>
          <p:cNvPr id="5" name="Slide Number Placeholder 4"/>
          <p:cNvSpPr>
            <a:spLocks noGrp="1"/>
          </p:cNvSpPr>
          <p:nvPr>
            <p:ph type="sldNum" sz="quarter" idx="12"/>
          </p:nvPr>
        </p:nvSpPr>
        <p:spPr/>
        <p:txBody>
          <a:bodyPr/>
          <a:lstStyle/>
          <a:p>
            <a:fld id="{EF07808B-6A1B-2B44-8E01-5992481392B5}" type="slidenum">
              <a:rPr lang="en-US" smtClean="0"/>
              <a:pPr/>
              <a:t>‹#›</a:t>
            </a:fld>
            <a:endParaRPr lang="en-US"/>
          </a:p>
        </p:txBody>
      </p:sp>
    </p:spTree>
    <p:extLst>
      <p:ext uri="{BB962C8B-B14F-4D97-AF65-F5344CB8AC3E}">
        <p14:creationId xmlns:p14="http://schemas.microsoft.com/office/powerpoint/2010/main" val="1207300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F07808B-6A1B-2B44-8E01-5992481392B5}" type="slidenum">
              <a:rPr lang="en-US" smtClean="0"/>
              <a:pPr/>
              <a:t>‹#›</a:t>
            </a:fld>
            <a:endParaRPr lang="en-US"/>
          </a:p>
        </p:txBody>
      </p:sp>
    </p:spTree>
    <p:extLst>
      <p:ext uri="{BB962C8B-B14F-4D97-AF65-F5344CB8AC3E}">
        <p14:creationId xmlns:p14="http://schemas.microsoft.com/office/powerpoint/2010/main" val="3870604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DA1E4A22-AD2F-4DCA-A245-F04B9323C762}" type="datetimeFigureOut">
              <a:rPr lang="fr-FR" smtClean="0"/>
              <a:t>10/10/2018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0E5280A-60BA-4E81-BC97-2E750FD78853}" type="slidenum">
              <a:rPr lang="fr-FR" smtClean="0"/>
              <a:t>‹#›</a:t>
            </a:fld>
            <a:endParaRPr lang="fr-FR"/>
          </a:p>
        </p:txBody>
      </p:sp>
    </p:spTree>
    <p:extLst>
      <p:ext uri="{BB962C8B-B14F-4D97-AF65-F5344CB8AC3E}">
        <p14:creationId xmlns:p14="http://schemas.microsoft.com/office/powerpoint/2010/main" val="26496690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0.xml"/><Relationship Id="rId1" Type="http://schemas.openxmlformats.org/officeDocument/2006/relationships/slideLayout" Target="../slideLayouts/slideLayout16.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image" Target="../media/image2.jpe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2.xml"/><Relationship Id="rId1" Type="http://schemas.openxmlformats.org/officeDocument/2006/relationships/slideLayout" Target="../slideLayouts/slideLayout19.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3.xml"/><Relationship Id="rId1" Type="http://schemas.openxmlformats.org/officeDocument/2006/relationships/slideLayout" Target="../slideLayouts/slideLayout20.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4.xml"/><Relationship Id="rId1" Type="http://schemas.openxmlformats.org/officeDocument/2006/relationships/slideLayout" Target="../slideLayouts/slideLayout21.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7.png"/><Relationship Id="rId4" Type="http://schemas.openxmlformats.org/officeDocument/2006/relationships/image" Target="../media/image2.jpe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6.xml"/><Relationship Id="rId1" Type="http://schemas.openxmlformats.org/officeDocument/2006/relationships/slideLayout" Target="../slideLayouts/slideLayout24.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7.xml"/><Relationship Id="rId1" Type="http://schemas.openxmlformats.org/officeDocument/2006/relationships/slideLayout" Target="../slideLayouts/slideLayout25.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8.xml"/><Relationship Id="rId1" Type="http://schemas.openxmlformats.org/officeDocument/2006/relationships/slideLayout" Target="../slideLayouts/slideLayout26.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19.xml"/><Relationship Id="rId1" Type="http://schemas.openxmlformats.org/officeDocument/2006/relationships/slideLayout" Target="../slideLayouts/slideLayout27.xml"/><Relationship Id="rId4" Type="http://schemas.openxmlformats.org/officeDocument/2006/relationships/image" Target="../media/image9.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0.xml"/><Relationship Id="rId1" Type="http://schemas.openxmlformats.org/officeDocument/2006/relationships/slideLayout" Target="../slideLayouts/slideLayout28.xml"/><Relationship Id="rId4" Type="http://schemas.openxmlformats.org/officeDocument/2006/relationships/image" Target="../media/image2.jpeg"/></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21.xml"/><Relationship Id="rId1" Type="http://schemas.openxmlformats.org/officeDocument/2006/relationships/slideLayout" Target="../slideLayouts/slideLayout29.xml"/><Relationship Id="rId4" Type="http://schemas.openxmlformats.org/officeDocument/2006/relationships/image" Target="../media/image2.jpeg"/></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2.xml"/><Relationship Id="rId1" Type="http://schemas.openxmlformats.org/officeDocument/2006/relationships/slideLayout" Target="../slideLayouts/slideLayout30.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8.xml"/><Relationship Id="rId7"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6.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jpeg"/><Relationship Id="rId5" Type="http://schemas.openxmlformats.org/officeDocument/2006/relationships/image" Target="../media/image4.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8.xml"/><Relationship Id="rId1" Type="http://schemas.openxmlformats.org/officeDocument/2006/relationships/slideLayout" Target="../slideLayouts/slideLayout14.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9.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C7D77C-589A-4879-B833-4EE6725DAF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270" y="256954"/>
            <a:ext cx="6310571" cy="6345957"/>
          </a:xfrm>
          <a:prstGeom prst="rect">
            <a:avLst/>
          </a:prstGeom>
        </p:spPr>
      </p:pic>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180FB8F-A213-7744-BD15-92B57C65D6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70826" y="5592882"/>
            <a:ext cx="2281569" cy="737772"/>
          </a:xfrm>
          <a:prstGeom prst="rect">
            <a:avLst/>
          </a:prstGeom>
        </p:spPr>
      </p:pic>
    </p:spTree>
    <p:extLst>
      <p:ext uri="{BB962C8B-B14F-4D97-AF65-F5344CB8AC3E}">
        <p14:creationId xmlns:p14="http://schemas.microsoft.com/office/powerpoint/2010/main" val="3506601068"/>
      </p:ext>
    </p:extLst>
  </p:cSld>
  <p:clrMap bg1="lt1" tx1="dk1" bg2="lt2" tx2="dk2" accent1="accent1" accent2="accent2" accent3="accent3" accent4="accent4" accent5="accent5" accent6="accent6" hlink="hlink" folHlink="folHlink"/>
  <p:sldLayoutIdLst>
    <p:sldLayoutId id="2147483649"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180FB8F-A213-7744-BD15-92B57C65D6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0826" y="531784"/>
            <a:ext cx="2281569" cy="737772"/>
          </a:xfrm>
          <a:prstGeom prst="rect">
            <a:avLst/>
          </a:prstGeom>
        </p:spPr>
      </p:pic>
      <p:cxnSp>
        <p:nvCxnSpPr>
          <p:cNvPr id="4" name="Straight Connector 3">
            <a:extLst>
              <a:ext uri="{FF2B5EF4-FFF2-40B4-BE49-F238E27FC236}">
                <a16:creationId xmlns:a16="http://schemas.microsoft.com/office/drawing/2014/main" id="{4673B67A-66F9-4A41-951B-0B8AC1D042A7}"/>
              </a:ext>
            </a:extLst>
          </p:cNvPr>
          <p:cNvCxnSpPr/>
          <p:nvPr userDrawn="1"/>
        </p:nvCxnSpPr>
        <p:spPr>
          <a:xfrm flipH="1">
            <a:off x="542705" y="1438940"/>
            <a:ext cx="111065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198742"/>
      </p:ext>
    </p:extLst>
  </p:cSld>
  <p:clrMap bg1="lt1" tx1="dk1" bg2="lt2" tx2="dk2" accent1="accent1" accent2="accent2" accent3="accent3" accent4="accent4" accent5="accent5" accent6="accent6" hlink="hlink" folHlink="folHlink"/>
  <p:sldLayoutIdLst>
    <p:sldLayoutId id="2147483679"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B7A2E56-45C8-1F45-BE83-E6C96D62ED4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70826" y="5592882"/>
            <a:ext cx="2281569" cy="737772"/>
          </a:xfrm>
          <a:prstGeom prst="rect">
            <a:avLst/>
          </a:prstGeom>
        </p:spPr>
      </p:pic>
      <p:pic>
        <p:nvPicPr>
          <p:cNvPr id="8" name="Picture 7" descr="FT B2B_ PROGRAMMES.psd">
            <a:extLst>
              <a:ext uri="{FF2B5EF4-FFF2-40B4-BE49-F238E27FC236}">
                <a16:creationId xmlns:a16="http://schemas.microsoft.com/office/drawing/2014/main" id="{DD6F3974-A119-43AF-B931-6341D39235E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869" b="5017"/>
          <a:stretch/>
        </p:blipFill>
        <p:spPr>
          <a:xfrm>
            <a:off x="339958" y="2850029"/>
            <a:ext cx="4085916" cy="3672848"/>
          </a:xfrm>
          <a:prstGeom prst="rect">
            <a:avLst/>
          </a:prstGeom>
        </p:spPr>
      </p:pic>
      <p:sp>
        <p:nvSpPr>
          <p:cNvPr id="9" name="TextBox 8">
            <a:extLst>
              <a:ext uri="{FF2B5EF4-FFF2-40B4-BE49-F238E27FC236}">
                <a16:creationId xmlns:a16="http://schemas.microsoft.com/office/drawing/2014/main" id="{3C081E2F-72E4-45F9-A46B-B917B3EDD68C}"/>
              </a:ext>
            </a:extLst>
          </p:cNvPr>
          <p:cNvSpPr txBox="1"/>
          <p:nvPr userDrawn="1"/>
        </p:nvSpPr>
        <p:spPr>
          <a:xfrm>
            <a:off x="3613056" y="6018007"/>
            <a:ext cx="4978587" cy="461665"/>
          </a:xfrm>
          <a:prstGeom prst="rect">
            <a:avLst/>
          </a:prstGeom>
          <a:noFill/>
        </p:spPr>
        <p:txBody>
          <a:bodyPr wrap="square" rtlCol="0">
            <a:spAutoFit/>
          </a:bodyPr>
          <a:lstStyle/>
          <a:p>
            <a:pPr algn="ctr"/>
            <a:r>
              <a:rPr lang="en-US" sz="2400" b="1" dirty="0">
                <a:solidFill>
                  <a:srgbClr val="01B1E0"/>
                </a:solidFill>
                <a:latin typeface="Veneer Two" panose="02000806000000000000" pitchFamily="50" charset="0"/>
                <a:ea typeface="Helvetica" charset="0"/>
                <a:cs typeface="Helvetica" charset="0"/>
              </a:rPr>
              <a:t>#</a:t>
            </a:r>
            <a:r>
              <a:rPr lang="en-US" sz="2400" b="1" dirty="0" err="1">
                <a:solidFill>
                  <a:srgbClr val="01B1E0"/>
                </a:solidFill>
                <a:latin typeface="Veneer Two" panose="02000806000000000000" pitchFamily="50" charset="0"/>
                <a:ea typeface="Helvetica" charset="0"/>
                <a:cs typeface="Helvetica" charset="0"/>
              </a:rPr>
              <a:t>futureoftrade</a:t>
            </a:r>
            <a:endParaRPr lang="en-US" sz="2400" b="1" dirty="0">
              <a:solidFill>
                <a:srgbClr val="01B1E0"/>
              </a:solidFill>
              <a:latin typeface="Veneer Two" panose="02000806000000000000" pitchFamily="50" charset="0"/>
              <a:ea typeface="Helvetica" charset="0"/>
              <a:cs typeface="Helvetica" charset="0"/>
            </a:endParaRPr>
          </a:p>
        </p:txBody>
      </p:sp>
    </p:spTree>
    <p:extLst>
      <p:ext uri="{BB962C8B-B14F-4D97-AF65-F5344CB8AC3E}">
        <p14:creationId xmlns:p14="http://schemas.microsoft.com/office/powerpoint/2010/main" val="4138406848"/>
      </p:ext>
    </p:extLst>
  </p:cSld>
  <p:clrMap bg1="lt1" tx1="dk1" bg2="lt2" tx2="dk2" accent1="accent1" accent2="accent2" accent3="accent3" accent4="accent4" accent5="accent5" accent6="accent6" hlink="hlink" folHlink="folHlink"/>
  <p:sldLayoutIdLst>
    <p:sldLayoutId id="2147483655" r:id="rId1"/>
    <p:sldLayoutId id="2147483689" r:id="rId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180FB8F-A213-7744-BD15-92B57C65D6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0826" y="531784"/>
            <a:ext cx="2281569" cy="737772"/>
          </a:xfrm>
          <a:prstGeom prst="rect">
            <a:avLst/>
          </a:prstGeom>
        </p:spPr>
      </p:pic>
      <p:cxnSp>
        <p:nvCxnSpPr>
          <p:cNvPr id="4" name="Straight Connector 3">
            <a:extLst>
              <a:ext uri="{FF2B5EF4-FFF2-40B4-BE49-F238E27FC236}">
                <a16:creationId xmlns:a16="http://schemas.microsoft.com/office/drawing/2014/main" id="{4673B67A-66F9-4A41-951B-0B8AC1D042A7}"/>
              </a:ext>
            </a:extLst>
          </p:cNvPr>
          <p:cNvCxnSpPr/>
          <p:nvPr userDrawn="1"/>
        </p:nvCxnSpPr>
        <p:spPr>
          <a:xfrm flipH="1">
            <a:off x="542705" y="1438940"/>
            <a:ext cx="1110659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446924"/>
      </p:ext>
    </p:extLst>
  </p:cSld>
  <p:clrMap bg1="lt1" tx1="dk1" bg2="lt2" tx2="dk2" accent1="accent1" accent2="accent2" accent3="accent3" accent4="accent4" accent5="accent5" accent6="accent6" hlink="hlink" folHlink="folHlink"/>
  <p:sldLayoutIdLst>
    <p:sldLayoutId id="2147483663"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180FB8F-A213-7744-BD15-92B57C65D6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0826" y="531784"/>
            <a:ext cx="2281569" cy="737772"/>
          </a:xfrm>
          <a:prstGeom prst="rect">
            <a:avLst/>
          </a:prstGeom>
        </p:spPr>
      </p:pic>
      <p:cxnSp>
        <p:nvCxnSpPr>
          <p:cNvPr id="4" name="Straight Connector 3">
            <a:extLst>
              <a:ext uri="{FF2B5EF4-FFF2-40B4-BE49-F238E27FC236}">
                <a16:creationId xmlns:a16="http://schemas.microsoft.com/office/drawing/2014/main" id="{4673B67A-66F9-4A41-951B-0B8AC1D042A7}"/>
              </a:ext>
            </a:extLst>
          </p:cNvPr>
          <p:cNvCxnSpPr/>
          <p:nvPr userDrawn="1"/>
        </p:nvCxnSpPr>
        <p:spPr>
          <a:xfrm flipH="1">
            <a:off x="542705" y="1438940"/>
            <a:ext cx="1110659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579800"/>
      </p:ext>
    </p:extLst>
  </p:cSld>
  <p:clrMap bg1="lt1" tx1="dk1" bg2="lt2" tx2="dk2" accent1="accent1" accent2="accent2" accent3="accent3" accent4="accent4" accent5="accent5" accent6="accent6" hlink="hlink" folHlink="folHlink"/>
  <p:sldLayoutIdLst>
    <p:sldLayoutId id="2147483681"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180FB8F-A213-7744-BD15-92B57C65D6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0826" y="531784"/>
            <a:ext cx="2281569" cy="737772"/>
          </a:xfrm>
          <a:prstGeom prst="rect">
            <a:avLst/>
          </a:prstGeom>
        </p:spPr>
      </p:pic>
      <p:cxnSp>
        <p:nvCxnSpPr>
          <p:cNvPr id="4" name="Straight Connector 3">
            <a:extLst>
              <a:ext uri="{FF2B5EF4-FFF2-40B4-BE49-F238E27FC236}">
                <a16:creationId xmlns:a16="http://schemas.microsoft.com/office/drawing/2014/main" id="{4673B67A-66F9-4A41-951B-0B8AC1D042A7}"/>
              </a:ext>
            </a:extLst>
          </p:cNvPr>
          <p:cNvCxnSpPr/>
          <p:nvPr userDrawn="1"/>
        </p:nvCxnSpPr>
        <p:spPr>
          <a:xfrm flipH="1">
            <a:off x="542705" y="1438940"/>
            <a:ext cx="1110659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96820"/>
      </p:ext>
    </p:extLst>
  </p:cSld>
  <p:clrMap bg1="lt1" tx1="dk1" bg2="lt2" tx2="dk2" accent1="accent1" accent2="accent2" accent3="accent3" accent4="accent4" accent5="accent5" accent6="accent6" hlink="hlink" folHlink="folHlink"/>
  <p:sldLayoutIdLst>
    <p:sldLayoutId id="2147483683"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D101C2B-5330-A945-8DB6-445B1B0901A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70826" y="5592882"/>
            <a:ext cx="2281569" cy="737772"/>
          </a:xfrm>
          <a:prstGeom prst="rect">
            <a:avLst/>
          </a:prstGeom>
        </p:spPr>
      </p:pic>
      <p:pic>
        <p:nvPicPr>
          <p:cNvPr id="8" name="Picture 7" descr="FT B2B_EXPERTISE.psd">
            <a:extLst>
              <a:ext uri="{FF2B5EF4-FFF2-40B4-BE49-F238E27FC236}">
                <a16:creationId xmlns:a16="http://schemas.microsoft.com/office/drawing/2014/main" id="{37508DE9-8FFC-4CB2-B392-49AD2564A2B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2555" b="10177"/>
          <a:stretch/>
        </p:blipFill>
        <p:spPr>
          <a:xfrm>
            <a:off x="339959" y="2539624"/>
            <a:ext cx="3797272" cy="3976839"/>
          </a:xfrm>
          <a:prstGeom prst="rect">
            <a:avLst/>
          </a:prstGeom>
        </p:spPr>
      </p:pic>
      <p:sp>
        <p:nvSpPr>
          <p:cNvPr id="9" name="TextBox 8">
            <a:extLst>
              <a:ext uri="{FF2B5EF4-FFF2-40B4-BE49-F238E27FC236}">
                <a16:creationId xmlns:a16="http://schemas.microsoft.com/office/drawing/2014/main" id="{9309DEF5-5734-427C-9FD2-D41CC3CB049F}"/>
              </a:ext>
            </a:extLst>
          </p:cNvPr>
          <p:cNvSpPr txBox="1"/>
          <p:nvPr userDrawn="1"/>
        </p:nvSpPr>
        <p:spPr>
          <a:xfrm>
            <a:off x="3613056" y="6018007"/>
            <a:ext cx="4978587" cy="461665"/>
          </a:xfrm>
          <a:prstGeom prst="rect">
            <a:avLst/>
          </a:prstGeom>
          <a:noFill/>
        </p:spPr>
        <p:txBody>
          <a:bodyPr wrap="square" rtlCol="0">
            <a:spAutoFit/>
          </a:bodyPr>
          <a:lstStyle/>
          <a:p>
            <a:pPr algn="ctr"/>
            <a:r>
              <a:rPr lang="en-US" sz="2400" b="1" dirty="0">
                <a:solidFill>
                  <a:srgbClr val="01B1E0"/>
                </a:solidFill>
                <a:latin typeface="Veneer Two" panose="02000806000000000000" pitchFamily="50" charset="0"/>
                <a:ea typeface="Helvetica" charset="0"/>
                <a:cs typeface="Helvetica" charset="0"/>
              </a:rPr>
              <a:t>#</a:t>
            </a:r>
            <a:r>
              <a:rPr lang="en-US" sz="2400" b="1" dirty="0" err="1">
                <a:solidFill>
                  <a:srgbClr val="01B1E0"/>
                </a:solidFill>
                <a:latin typeface="Veneer Two" panose="02000806000000000000" pitchFamily="50" charset="0"/>
                <a:ea typeface="Helvetica" charset="0"/>
                <a:cs typeface="Helvetica" charset="0"/>
              </a:rPr>
              <a:t>futureoftrade</a:t>
            </a:r>
            <a:endParaRPr lang="en-US" sz="2400" b="1" dirty="0">
              <a:solidFill>
                <a:srgbClr val="01B1E0"/>
              </a:solidFill>
              <a:latin typeface="Veneer Two" panose="02000806000000000000" pitchFamily="50" charset="0"/>
              <a:ea typeface="Helvetica" charset="0"/>
              <a:cs typeface="Helvetica" charset="0"/>
            </a:endParaRPr>
          </a:p>
        </p:txBody>
      </p:sp>
    </p:spTree>
    <p:extLst>
      <p:ext uri="{BB962C8B-B14F-4D97-AF65-F5344CB8AC3E}">
        <p14:creationId xmlns:p14="http://schemas.microsoft.com/office/powerpoint/2010/main" val="4290436561"/>
      </p:ext>
    </p:extLst>
  </p:cSld>
  <p:clrMap bg1="lt1" tx1="dk1" bg2="lt2" tx2="dk2" accent1="accent1" accent2="accent2" accent3="accent3" accent4="accent4" accent5="accent5" accent6="accent6" hlink="hlink" folHlink="folHlink"/>
  <p:sldLayoutIdLst>
    <p:sldLayoutId id="2147483657" r:id="rId1"/>
    <p:sldLayoutId id="2147483690" r:id="rId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180FB8F-A213-7744-BD15-92B57C65D6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0826" y="531784"/>
            <a:ext cx="2281569" cy="737772"/>
          </a:xfrm>
          <a:prstGeom prst="rect">
            <a:avLst/>
          </a:prstGeom>
        </p:spPr>
      </p:pic>
      <p:cxnSp>
        <p:nvCxnSpPr>
          <p:cNvPr id="4" name="Straight Connector 3">
            <a:extLst>
              <a:ext uri="{FF2B5EF4-FFF2-40B4-BE49-F238E27FC236}">
                <a16:creationId xmlns:a16="http://schemas.microsoft.com/office/drawing/2014/main" id="{4673B67A-66F9-4A41-951B-0B8AC1D042A7}"/>
              </a:ext>
            </a:extLst>
          </p:cNvPr>
          <p:cNvCxnSpPr/>
          <p:nvPr userDrawn="1"/>
        </p:nvCxnSpPr>
        <p:spPr>
          <a:xfrm flipH="1">
            <a:off x="542705" y="1438940"/>
            <a:ext cx="111065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658363"/>
      </p:ext>
    </p:extLst>
  </p:cSld>
  <p:clrMap bg1="lt1" tx1="dk1" bg2="lt2" tx2="dk2" accent1="accent1" accent2="accent2" accent3="accent3" accent4="accent4" accent5="accent5" accent6="accent6" hlink="hlink" folHlink="folHlink"/>
  <p:sldLayoutIdLst>
    <p:sldLayoutId id="2147483665"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180FB8F-A213-7744-BD15-92B57C65D6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0826" y="531784"/>
            <a:ext cx="2281569" cy="737772"/>
          </a:xfrm>
          <a:prstGeom prst="rect">
            <a:avLst/>
          </a:prstGeom>
        </p:spPr>
      </p:pic>
      <p:cxnSp>
        <p:nvCxnSpPr>
          <p:cNvPr id="4" name="Straight Connector 3">
            <a:extLst>
              <a:ext uri="{FF2B5EF4-FFF2-40B4-BE49-F238E27FC236}">
                <a16:creationId xmlns:a16="http://schemas.microsoft.com/office/drawing/2014/main" id="{4673B67A-66F9-4A41-951B-0B8AC1D042A7}"/>
              </a:ext>
            </a:extLst>
          </p:cNvPr>
          <p:cNvCxnSpPr/>
          <p:nvPr userDrawn="1"/>
        </p:nvCxnSpPr>
        <p:spPr>
          <a:xfrm flipH="1">
            <a:off x="542705" y="1438940"/>
            <a:ext cx="111065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5504556"/>
      </p:ext>
    </p:extLst>
  </p:cSld>
  <p:clrMap bg1="lt1" tx1="dk1" bg2="lt2" tx2="dk2" accent1="accent1" accent2="accent2" accent3="accent3" accent4="accent4" accent5="accent5" accent6="accent6" hlink="hlink" folHlink="folHlink"/>
  <p:sldLayoutIdLst>
    <p:sldLayoutId id="2147483685"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180FB8F-A213-7744-BD15-92B57C65D6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0826" y="531784"/>
            <a:ext cx="2281569" cy="737772"/>
          </a:xfrm>
          <a:prstGeom prst="rect">
            <a:avLst/>
          </a:prstGeom>
        </p:spPr>
      </p:pic>
      <p:cxnSp>
        <p:nvCxnSpPr>
          <p:cNvPr id="4" name="Straight Connector 3">
            <a:extLst>
              <a:ext uri="{FF2B5EF4-FFF2-40B4-BE49-F238E27FC236}">
                <a16:creationId xmlns:a16="http://schemas.microsoft.com/office/drawing/2014/main" id="{4673B67A-66F9-4A41-951B-0B8AC1D042A7}"/>
              </a:ext>
            </a:extLst>
          </p:cNvPr>
          <p:cNvCxnSpPr/>
          <p:nvPr userDrawn="1"/>
        </p:nvCxnSpPr>
        <p:spPr>
          <a:xfrm flipH="1">
            <a:off x="542705" y="1438940"/>
            <a:ext cx="111065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483200"/>
      </p:ext>
    </p:extLst>
  </p:cSld>
  <p:clrMap bg1="lt1" tx1="dk1" bg2="lt2" tx2="dk2" accent1="accent1" accent2="accent2" accent3="accent3" accent4="accent4" accent5="accent5" accent6="accent6" hlink="hlink" folHlink="folHlink"/>
  <p:sldLayoutIdLst>
    <p:sldLayoutId id="2147483687"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solidFill>
            <a:schemeClr val="tx1"/>
          </a:solid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96FEA8BD-CA5F-B04E-85ED-F8BD28D8FC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2300" y="609599"/>
            <a:ext cx="2732165" cy="2821119"/>
          </a:xfrm>
          <a:prstGeom prst="rect">
            <a:avLst/>
          </a:prstGeom>
        </p:spPr>
      </p:pic>
      <p:pic>
        <p:nvPicPr>
          <p:cNvPr id="5" name="Picture 4"/>
          <p:cNvPicPr>
            <a:picLocks noChangeAspect="1"/>
          </p:cNvPicPr>
          <p:nvPr userDrawn="1"/>
        </p:nvPicPr>
        <p:blipFill>
          <a:blip r:embed="rId4"/>
          <a:stretch>
            <a:fillRect/>
          </a:stretch>
        </p:blipFill>
        <p:spPr>
          <a:xfrm>
            <a:off x="9642372" y="4454000"/>
            <a:ext cx="2159000" cy="1841500"/>
          </a:xfrm>
          <a:prstGeom prst="rect">
            <a:avLst/>
          </a:prstGeom>
        </p:spPr>
      </p:pic>
    </p:spTree>
    <p:extLst>
      <p:ext uri="{BB962C8B-B14F-4D97-AF65-F5344CB8AC3E}">
        <p14:creationId xmlns:p14="http://schemas.microsoft.com/office/powerpoint/2010/main" val="2464280088"/>
      </p:ext>
    </p:extLst>
  </p:cSld>
  <p:clrMap bg1="lt1" tx1="dk1" bg2="lt2" tx2="dk2" accent1="accent1" accent2="accent2" accent3="accent3" accent4="accent4" accent5="accent5" accent6="accent6" hlink="hlink" folHlink="folHlink"/>
  <p:sldLayoutIdLst>
    <p:sldLayoutId id="2147483667"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180FB8F-A213-7744-BD15-92B57C65D6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0826" y="5592882"/>
            <a:ext cx="2281569" cy="737772"/>
          </a:xfrm>
          <a:prstGeom prst="rect">
            <a:avLst/>
          </a:prstGeom>
        </p:spPr>
      </p:pic>
      <p:pic>
        <p:nvPicPr>
          <p:cNvPr id="8" name="Picture 7" descr="FT B2B_SUPPORT IMAGE.psd">
            <a:extLst>
              <a:ext uri="{FF2B5EF4-FFF2-40B4-BE49-F238E27FC236}">
                <a16:creationId xmlns:a16="http://schemas.microsoft.com/office/drawing/2014/main" id="{6D50377D-95A8-4D2D-8DD9-93F9DE210DA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3507" b="18147"/>
          <a:stretch/>
        </p:blipFill>
        <p:spPr>
          <a:xfrm>
            <a:off x="339959" y="2801814"/>
            <a:ext cx="2764567" cy="3727477"/>
          </a:xfrm>
          <a:prstGeom prst="rect">
            <a:avLst/>
          </a:prstGeom>
        </p:spPr>
      </p:pic>
    </p:spTree>
    <p:extLst>
      <p:ext uri="{BB962C8B-B14F-4D97-AF65-F5344CB8AC3E}">
        <p14:creationId xmlns:p14="http://schemas.microsoft.com/office/powerpoint/2010/main" val="2603880437"/>
      </p:ext>
    </p:extLst>
  </p:cSld>
  <p:clrMap bg1="lt1" tx1="dk1" bg2="lt2" tx2="dk2" accent1="accent1" accent2="accent2" accent3="accent3" accent4="accent4" accent5="accent5" accent6="accent6" hlink="hlink" folHlink="folHlink"/>
  <p:sldLayoutIdLst>
    <p:sldLayoutId id="2147483651"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806C8C-DF45-9743-971D-D2FE0081F1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2270" y="256954"/>
            <a:ext cx="4775757" cy="6344093"/>
          </a:xfrm>
          <a:prstGeom prst="rect">
            <a:avLst/>
          </a:prstGeom>
        </p:spPr>
      </p:pic>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2D655125-D20C-0E48-A75F-615964C802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70826" y="5592882"/>
            <a:ext cx="2281569" cy="737772"/>
          </a:xfrm>
          <a:prstGeom prst="rect">
            <a:avLst/>
          </a:prstGeom>
        </p:spPr>
      </p:pic>
    </p:spTree>
    <p:extLst>
      <p:ext uri="{BB962C8B-B14F-4D97-AF65-F5344CB8AC3E}">
        <p14:creationId xmlns:p14="http://schemas.microsoft.com/office/powerpoint/2010/main" val="3247380683"/>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E9A7D9-ECF3-5049-B72A-B0976E9914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3067" y="3271289"/>
            <a:ext cx="2783388" cy="3329757"/>
          </a:xfrm>
          <a:prstGeom prst="rect">
            <a:avLst/>
          </a:prstGeom>
        </p:spPr>
      </p:pic>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180FB8F-A213-7744-BD15-92B57C65D6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70826" y="531784"/>
            <a:ext cx="2281569" cy="737772"/>
          </a:xfrm>
          <a:prstGeom prst="rect">
            <a:avLst/>
          </a:prstGeom>
        </p:spPr>
      </p:pic>
      <p:cxnSp>
        <p:nvCxnSpPr>
          <p:cNvPr id="4" name="Straight Connector 3">
            <a:extLst>
              <a:ext uri="{FF2B5EF4-FFF2-40B4-BE49-F238E27FC236}">
                <a16:creationId xmlns:a16="http://schemas.microsoft.com/office/drawing/2014/main" id="{4673B67A-66F9-4A41-951B-0B8AC1D042A7}"/>
              </a:ext>
            </a:extLst>
          </p:cNvPr>
          <p:cNvCxnSpPr/>
          <p:nvPr userDrawn="1"/>
        </p:nvCxnSpPr>
        <p:spPr>
          <a:xfrm flipH="1">
            <a:off x="542705" y="1438940"/>
            <a:ext cx="111065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0561289"/>
      </p:ext>
    </p:extLst>
  </p:cSld>
  <p:clrMap bg1="lt1" tx1="dk1" bg2="lt2" tx2="dk2" accent1="accent1" accent2="accent2" accent3="accent3" accent4="accent4" accent5="accent5" accent6="accent6" hlink="hlink" folHlink="folHlink"/>
  <p:sldLayoutIdLst>
    <p:sldLayoutId id="21474837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C7D77C-589A-4879-B833-4EE6725DAF3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6207"/>
          <a:stretch/>
        </p:blipFill>
        <p:spPr>
          <a:xfrm>
            <a:off x="262270" y="256954"/>
            <a:ext cx="4656773" cy="6345957"/>
          </a:xfrm>
          <a:prstGeom prst="rect">
            <a:avLst/>
          </a:prstGeom>
        </p:spPr>
      </p:pic>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180FB8F-A213-7744-BD15-92B57C65D6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70826" y="5592882"/>
            <a:ext cx="2281569" cy="737772"/>
          </a:xfrm>
          <a:prstGeom prst="rect">
            <a:avLst/>
          </a:prstGeom>
        </p:spPr>
      </p:pic>
    </p:spTree>
    <p:extLst>
      <p:ext uri="{BB962C8B-B14F-4D97-AF65-F5344CB8AC3E}">
        <p14:creationId xmlns:p14="http://schemas.microsoft.com/office/powerpoint/2010/main" val="1279089029"/>
      </p:ext>
    </p:extLst>
  </p:cSld>
  <p:clrMap bg1="lt1" tx1="dk1" bg2="lt2" tx2="dk2" accent1="accent1" accent2="accent2" accent3="accent3" accent4="accent4" accent5="accent5" accent6="accent6" hlink="hlink" folHlink="folHlink"/>
  <p:sldLayoutIdLst>
    <p:sldLayoutId id="2147483725"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180FB8F-A213-7744-BD15-92B57C65D6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0826" y="531784"/>
            <a:ext cx="2281569" cy="737772"/>
          </a:xfrm>
          <a:prstGeom prst="rect">
            <a:avLst/>
          </a:prstGeom>
        </p:spPr>
      </p:pic>
      <p:cxnSp>
        <p:nvCxnSpPr>
          <p:cNvPr id="4" name="Straight Connector 3">
            <a:extLst>
              <a:ext uri="{FF2B5EF4-FFF2-40B4-BE49-F238E27FC236}">
                <a16:creationId xmlns:a16="http://schemas.microsoft.com/office/drawing/2014/main" id="{4673B67A-66F9-4A41-951B-0B8AC1D042A7}"/>
              </a:ext>
            </a:extLst>
          </p:cNvPr>
          <p:cNvCxnSpPr/>
          <p:nvPr userDrawn="1"/>
        </p:nvCxnSpPr>
        <p:spPr>
          <a:xfrm flipH="1">
            <a:off x="542705" y="1438940"/>
            <a:ext cx="11106590" cy="0"/>
          </a:xfrm>
          <a:prstGeom prst="line">
            <a:avLst/>
          </a:prstGeom>
          <a:ln w="38100">
            <a:solidFill>
              <a:srgbClr val="9A9B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471909"/>
      </p:ext>
    </p:extLst>
  </p:cSld>
  <p:clrMap bg1="lt1" tx1="dk1" bg2="lt2" tx2="dk2" accent1="accent1" accent2="accent2" accent3="accent3" accent4="accent4" accent5="accent5" accent6="accent6" hlink="hlink" folHlink="folHlink"/>
  <p:sldLayoutIdLst>
    <p:sldLayoutId id="2147483659"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180FB8F-A213-7744-BD15-92B57C65D6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0826" y="531784"/>
            <a:ext cx="2281569" cy="737772"/>
          </a:xfrm>
          <a:prstGeom prst="rect">
            <a:avLst/>
          </a:prstGeom>
        </p:spPr>
      </p:pic>
      <p:cxnSp>
        <p:nvCxnSpPr>
          <p:cNvPr id="4" name="Straight Connector 3">
            <a:extLst>
              <a:ext uri="{FF2B5EF4-FFF2-40B4-BE49-F238E27FC236}">
                <a16:creationId xmlns:a16="http://schemas.microsoft.com/office/drawing/2014/main" id="{4673B67A-66F9-4A41-951B-0B8AC1D042A7}"/>
              </a:ext>
            </a:extLst>
          </p:cNvPr>
          <p:cNvCxnSpPr/>
          <p:nvPr userDrawn="1"/>
        </p:nvCxnSpPr>
        <p:spPr>
          <a:xfrm flipH="1">
            <a:off x="542705" y="1438940"/>
            <a:ext cx="11106590" cy="0"/>
          </a:xfrm>
          <a:prstGeom prst="line">
            <a:avLst/>
          </a:prstGeom>
          <a:ln w="38100">
            <a:solidFill>
              <a:srgbClr val="9A9B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81508"/>
      </p:ext>
    </p:extLst>
  </p:cSld>
  <p:clrMap bg1="lt1" tx1="dk1" bg2="lt2" tx2="dk2" accent1="accent1" accent2="accent2" accent3="accent3" accent4="accent4" accent5="accent5" accent6="accent6" hlink="hlink" folHlink="folHlink"/>
  <p:sldLayoutIdLst>
    <p:sldLayoutId id="2147483669"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180FB8F-A213-7744-BD15-92B57C65D6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0826" y="531784"/>
            <a:ext cx="2281569" cy="737772"/>
          </a:xfrm>
          <a:prstGeom prst="rect">
            <a:avLst/>
          </a:prstGeom>
        </p:spPr>
      </p:pic>
      <p:cxnSp>
        <p:nvCxnSpPr>
          <p:cNvPr id="4" name="Straight Connector 3">
            <a:extLst>
              <a:ext uri="{FF2B5EF4-FFF2-40B4-BE49-F238E27FC236}">
                <a16:creationId xmlns:a16="http://schemas.microsoft.com/office/drawing/2014/main" id="{4673B67A-66F9-4A41-951B-0B8AC1D042A7}"/>
              </a:ext>
            </a:extLst>
          </p:cNvPr>
          <p:cNvCxnSpPr/>
          <p:nvPr userDrawn="1"/>
        </p:nvCxnSpPr>
        <p:spPr>
          <a:xfrm flipH="1">
            <a:off x="542705" y="1438940"/>
            <a:ext cx="11106590" cy="0"/>
          </a:xfrm>
          <a:prstGeom prst="line">
            <a:avLst/>
          </a:prstGeom>
          <a:ln w="38100">
            <a:solidFill>
              <a:srgbClr val="9A9B9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3186692"/>
      </p:ext>
    </p:extLst>
  </p:cSld>
  <p:clrMap bg1="lt1" tx1="dk1" bg2="lt2" tx2="dk2" accent1="accent1" accent2="accent2" accent3="accent3" accent4="accent4" accent5="accent5" accent6="accent6" hlink="hlink" folHlink="folHlink"/>
  <p:sldLayoutIdLst>
    <p:sldLayoutId id="2147483675"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C7D77C-589A-4879-B833-4EE6725DAF33}"/>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26207"/>
          <a:stretch/>
        </p:blipFill>
        <p:spPr>
          <a:xfrm>
            <a:off x="262270" y="256954"/>
            <a:ext cx="4656773" cy="6345957"/>
          </a:xfrm>
          <a:prstGeom prst="rect">
            <a:avLst/>
          </a:prstGeom>
        </p:spPr>
      </p:pic>
      <p:sp>
        <p:nvSpPr>
          <p:cNvPr id="8" name="Rectangle 7">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7180FB8F-A213-7744-BD15-92B57C65D62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370826" y="5592882"/>
            <a:ext cx="2281569" cy="737772"/>
          </a:xfrm>
          <a:prstGeom prst="rect">
            <a:avLst/>
          </a:prstGeom>
        </p:spPr>
      </p:pic>
    </p:spTree>
    <p:extLst>
      <p:ext uri="{BB962C8B-B14F-4D97-AF65-F5344CB8AC3E}">
        <p14:creationId xmlns:p14="http://schemas.microsoft.com/office/powerpoint/2010/main" val="226685019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FT B2B_SOURCING.psd">
            <a:extLst>
              <a:ext uri="{FF2B5EF4-FFF2-40B4-BE49-F238E27FC236}">
                <a16:creationId xmlns:a16="http://schemas.microsoft.com/office/drawing/2014/main" id="{4F6EB114-46F8-43F6-87A7-BFE867F3863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2736"/>
          <a:stretch/>
        </p:blipFill>
        <p:spPr>
          <a:xfrm>
            <a:off x="338667" y="2732296"/>
            <a:ext cx="3662194" cy="3792183"/>
          </a:xfrm>
          <a:prstGeom prst="rect">
            <a:avLst/>
          </a:prstGeom>
        </p:spPr>
      </p:pic>
      <p:pic>
        <p:nvPicPr>
          <p:cNvPr id="9" name="Picture 8">
            <a:extLst>
              <a:ext uri="{FF2B5EF4-FFF2-40B4-BE49-F238E27FC236}">
                <a16:creationId xmlns:a16="http://schemas.microsoft.com/office/drawing/2014/main" id="{B1332BF6-BF76-4017-91CD-828537B0F51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370826" y="5592882"/>
            <a:ext cx="2281569" cy="737772"/>
          </a:xfrm>
          <a:prstGeom prst="rect">
            <a:avLst/>
          </a:prstGeom>
        </p:spPr>
      </p:pic>
    </p:spTree>
    <p:extLst>
      <p:ext uri="{BB962C8B-B14F-4D97-AF65-F5344CB8AC3E}">
        <p14:creationId xmlns:p14="http://schemas.microsoft.com/office/powerpoint/2010/main" val="1638832927"/>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91" r:id="rId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180FB8F-A213-7744-BD15-92B57C65D6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0826" y="531784"/>
            <a:ext cx="2281569" cy="737772"/>
          </a:xfrm>
          <a:prstGeom prst="rect">
            <a:avLst/>
          </a:prstGeom>
        </p:spPr>
      </p:pic>
      <p:cxnSp>
        <p:nvCxnSpPr>
          <p:cNvPr id="4" name="Straight Connector 3">
            <a:extLst>
              <a:ext uri="{FF2B5EF4-FFF2-40B4-BE49-F238E27FC236}">
                <a16:creationId xmlns:a16="http://schemas.microsoft.com/office/drawing/2014/main" id="{4673B67A-66F9-4A41-951B-0B8AC1D042A7}"/>
              </a:ext>
            </a:extLst>
          </p:cNvPr>
          <p:cNvCxnSpPr/>
          <p:nvPr userDrawn="1"/>
        </p:nvCxnSpPr>
        <p:spPr>
          <a:xfrm flipH="1">
            <a:off x="542705" y="1438940"/>
            <a:ext cx="111065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397352"/>
      </p:ext>
    </p:extLst>
  </p:cSld>
  <p:clrMap bg1="lt1" tx1="dk1" bg2="lt2" tx2="dk2" accent1="accent1" accent2="accent2" accent3="accent3" accent4="accent4" accent5="accent5" accent6="accent6" hlink="hlink" folHlink="folHlink"/>
  <p:sldLayoutIdLst>
    <p:sldLayoutId id="2147483661"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E9F71-92E6-6949-8750-63694C07527B}"/>
              </a:ext>
            </a:extLst>
          </p:cNvPr>
          <p:cNvSpPr/>
          <p:nvPr userDrawn="1"/>
        </p:nvSpPr>
        <p:spPr>
          <a:xfrm>
            <a:off x="262270" y="256954"/>
            <a:ext cx="11667460" cy="6344093"/>
          </a:xfrm>
          <a:prstGeom prst="rect">
            <a:avLst/>
          </a:prstGeom>
          <a:noFill/>
          <a:ln w="158750">
            <a:solidFill>
              <a:srgbClr val="9A9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180FB8F-A213-7744-BD15-92B57C65D62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0826" y="531784"/>
            <a:ext cx="2281569" cy="737772"/>
          </a:xfrm>
          <a:prstGeom prst="rect">
            <a:avLst/>
          </a:prstGeom>
        </p:spPr>
      </p:pic>
      <p:cxnSp>
        <p:nvCxnSpPr>
          <p:cNvPr id="4" name="Straight Connector 3">
            <a:extLst>
              <a:ext uri="{FF2B5EF4-FFF2-40B4-BE49-F238E27FC236}">
                <a16:creationId xmlns:a16="http://schemas.microsoft.com/office/drawing/2014/main" id="{4673B67A-66F9-4A41-951B-0B8AC1D042A7}"/>
              </a:ext>
            </a:extLst>
          </p:cNvPr>
          <p:cNvCxnSpPr/>
          <p:nvPr userDrawn="1"/>
        </p:nvCxnSpPr>
        <p:spPr>
          <a:xfrm flipH="1">
            <a:off x="542705" y="1438940"/>
            <a:ext cx="111065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67003"/>
      </p:ext>
    </p:extLst>
  </p:cSld>
  <p:clrMap bg1="lt1" tx1="dk1" bg2="lt2" tx2="dk2" accent1="accent1" accent2="accent2" accent3="accent3" accent4="accent4" accent5="accent5" accent6="accent6" hlink="hlink" folHlink="folHlink"/>
  <p:sldLayoutIdLst>
    <p:sldLayoutId id="2147483677" r:id="rId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6.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jp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36859E7F-9F02-483D-B8FE-AE01600D8D33}"/>
              </a:ext>
            </a:extLst>
          </p:cNvPr>
          <p:cNvSpPr>
            <a:spLocks noGrp="1"/>
          </p:cNvSpPr>
          <p:nvPr>
            <p:ph type="body" sz="quarter" idx="10"/>
          </p:nvPr>
        </p:nvSpPr>
        <p:spPr>
          <a:xfrm>
            <a:off x="5166351" y="2774618"/>
            <a:ext cx="6105166" cy="443198"/>
          </a:xfrm>
        </p:spPr>
        <p:txBody>
          <a:bodyPr/>
          <a:lstStyle/>
          <a:p>
            <a:pPr algn="ctr"/>
            <a:r>
              <a:rPr lang="en-GB" sz="3200" dirty="0">
                <a:cs typeface="Helvetica" panose="020B0604020202020204" pitchFamily="34" charset="0"/>
              </a:rPr>
              <a:t>The Crystal 10 October 2018</a:t>
            </a:r>
          </a:p>
        </p:txBody>
      </p:sp>
      <p:pic>
        <p:nvPicPr>
          <p:cNvPr id="13" name="Picture 12">
            <a:extLst>
              <a:ext uri="{FF2B5EF4-FFF2-40B4-BE49-F238E27FC236}">
                <a16:creationId xmlns:a16="http://schemas.microsoft.com/office/drawing/2014/main" id="{0905269F-5549-4BC7-A169-01AFD2A898DD}"/>
              </a:ext>
            </a:extLst>
          </p:cNvPr>
          <p:cNvPicPr>
            <a:picLocks noChangeAspect="1"/>
          </p:cNvPicPr>
          <p:nvPr/>
        </p:nvPicPr>
        <p:blipFill>
          <a:blip r:embed="rId2"/>
          <a:stretch>
            <a:fillRect/>
          </a:stretch>
        </p:blipFill>
        <p:spPr>
          <a:xfrm>
            <a:off x="4800820" y="882650"/>
            <a:ext cx="6836229" cy="1223423"/>
          </a:xfrm>
          <a:prstGeom prst="rect">
            <a:avLst/>
          </a:prstGeom>
        </p:spPr>
      </p:pic>
      <p:sp>
        <p:nvSpPr>
          <p:cNvPr id="15" name="TextBox 14">
            <a:extLst>
              <a:ext uri="{FF2B5EF4-FFF2-40B4-BE49-F238E27FC236}">
                <a16:creationId xmlns:a16="http://schemas.microsoft.com/office/drawing/2014/main" id="{4B0E6A3C-E09E-4D32-B462-3FE40DBD6C0A}"/>
              </a:ext>
            </a:extLst>
          </p:cNvPr>
          <p:cNvSpPr txBox="1"/>
          <p:nvPr/>
        </p:nvSpPr>
        <p:spPr>
          <a:xfrm>
            <a:off x="5729641" y="3998603"/>
            <a:ext cx="4978587" cy="646331"/>
          </a:xfrm>
          <a:prstGeom prst="rect">
            <a:avLst/>
          </a:prstGeom>
          <a:noFill/>
        </p:spPr>
        <p:txBody>
          <a:bodyPr wrap="square" rtlCol="0">
            <a:spAutoFit/>
          </a:bodyPr>
          <a:lstStyle/>
          <a:p>
            <a:pPr algn="ctr"/>
            <a:r>
              <a:rPr lang="en-US" sz="3600" b="1" dirty="0">
                <a:solidFill>
                  <a:srgbClr val="01B1E0"/>
                </a:solidFill>
                <a:latin typeface="Veneer Two" panose="02000806000000000000" pitchFamily="50" charset="0"/>
                <a:ea typeface="Helvetica" charset="0"/>
                <a:cs typeface="Helvetica" panose="020B0604020202020204" pitchFamily="34" charset="0"/>
              </a:rPr>
              <a:t>#</a:t>
            </a:r>
            <a:r>
              <a:rPr lang="en-US" sz="3600" b="1" dirty="0" err="1">
                <a:solidFill>
                  <a:srgbClr val="01B1E0"/>
                </a:solidFill>
                <a:latin typeface="Veneer Two" panose="02000806000000000000" pitchFamily="50" charset="0"/>
                <a:ea typeface="Helvetica" charset="0"/>
                <a:cs typeface="Helvetica" panose="020B0604020202020204" pitchFamily="34" charset="0"/>
              </a:rPr>
              <a:t>futureoftrade</a:t>
            </a:r>
            <a:endParaRPr lang="en-US" sz="3600" b="1" dirty="0">
              <a:solidFill>
                <a:srgbClr val="01B1E0"/>
              </a:solidFill>
              <a:latin typeface="Veneer Two" panose="02000806000000000000" pitchFamily="50" charset="0"/>
              <a:ea typeface="Helvetica" charset="0"/>
              <a:cs typeface="Helvetica" panose="020B0604020202020204" pitchFamily="34" charset="0"/>
            </a:endParaRPr>
          </a:p>
        </p:txBody>
      </p:sp>
    </p:spTree>
    <p:extLst>
      <p:ext uri="{BB962C8B-B14F-4D97-AF65-F5344CB8AC3E}">
        <p14:creationId xmlns:p14="http://schemas.microsoft.com/office/powerpoint/2010/main" val="28534477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925" y="1674056"/>
            <a:ext cx="5556776" cy="4337624"/>
          </a:xfrm>
          <a:prstGeom prst="rect">
            <a:avLst/>
          </a:prstGeom>
        </p:spPr>
      </p:pic>
      <p:sp>
        <p:nvSpPr>
          <p:cNvPr id="6" name="TextBox 5"/>
          <p:cNvSpPr txBox="1"/>
          <p:nvPr/>
        </p:nvSpPr>
        <p:spPr>
          <a:xfrm>
            <a:off x="7097624" y="3568809"/>
            <a:ext cx="3582754" cy="830997"/>
          </a:xfrm>
          <a:prstGeom prst="rect">
            <a:avLst/>
          </a:prstGeom>
          <a:noFill/>
        </p:spPr>
        <p:txBody>
          <a:bodyPr wrap="square" rtlCol="0">
            <a:spAutoFit/>
          </a:bodyPr>
          <a:lstStyle/>
          <a:p>
            <a:pPr algn="ctr"/>
            <a:r>
              <a:rPr lang="fr-FR" sz="2400" dirty="0">
                <a:solidFill>
                  <a:srgbClr val="757575"/>
                </a:solidFill>
                <a:latin typeface="Helvetica" panose="020B0604020202020204" pitchFamily="34" charset="0"/>
                <a:cs typeface="Helvetica" panose="020B0604020202020204" pitchFamily="34" charset="0"/>
              </a:rPr>
              <a:t>2 SCHOOLS FOR 300 CHILDREN </a:t>
            </a:r>
          </a:p>
        </p:txBody>
      </p:sp>
      <p:sp>
        <p:nvSpPr>
          <p:cNvPr id="8" name="TextBox 7"/>
          <p:cNvSpPr txBox="1"/>
          <p:nvPr/>
        </p:nvSpPr>
        <p:spPr>
          <a:xfrm>
            <a:off x="4232335" y="1871533"/>
            <a:ext cx="9313333" cy="1569660"/>
          </a:xfrm>
          <a:prstGeom prst="rect">
            <a:avLst/>
          </a:prstGeom>
          <a:noFill/>
        </p:spPr>
        <p:txBody>
          <a:bodyPr wrap="square" rtlCol="0">
            <a:spAutoFit/>
          </a:bodyPr>
          <a:lstStyle/>
          <a:p>
            <a:pPr algn="ctr"/>
            <a:r>
              <a:rPr lang="fr-FR" sz="9600" dirty="0">
                <a:latin typeface="Veneer Two" panose="02000806000000000000" pitchFamily="50" charset="0"/>
                <a:cs typeface="Arial" panose="020B0604020202020204" pitchFamily="34" charset="0"/>
              </a:rPr>
              <a:t>£33 000   </a:t>
            </a:r>
          </a:p>
        </p:txBody>
      </p:sp>
      <p:sp>
        <p:nvSpPr>
          <p:cNvPr id="3" name="Text Placeholder 2">
            <a:extLst>
              <a:ext uri="{FF2B5EF4-FFF2-40B4-BE49-F238E27FC236}">
                <a16:creationId xmlns:a16="http://schemas.microsoft.com/office/drawing/2014/main" id="{EB2AE2A6-F345-4F40-BCB2-111C787D1087}"/>
              </a:ext>
            </a:extLst>
          </p:cNvPr>
          <p:cNvSpPr>
            <a:spLocks noGrp="1"/>
          </p:cNvSpPr>
          <p:nvPr>
            <p:ph type="body" sz="quarter" idx="10"/>
          </p:nvPr>
        </p:nvSpPr>
        <p:spPr/>
        <p:txBody>
          <a:bodyPr/>
          <a:lstStyle/>
          <a:p>
            <a:r>
              <a:rPr lang="fr-FR" dirty="0"/>
              <a:t>WE GOT IMPACT </a:t>
            </a:r>
          </a:p>
        </p:txBody>
      </p:sp>
    </p:spTree>
    <p:extLst>
      <p:ext uri="{BB962C8B-B14F-4D97-AF65-F5344CB8AC3E}">
        <p14:creationId xmlns:p14="http://schemas.microsoft.com/office/powerpoint/2010/main" val="276506286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8554" y="1529050"/>
            <a:ext cx="6694203" cy="4533082"/>
          </a:xfrm>
          <a:prstGeom prst="rect">
            <a:avLst/>
          </a:prstGeom>
        </p:spPr>
      </p:pic>
      <p:sp>
        <p:nvSpPr>
          <p:cNvPr id="6" name="TextBox 5"/>
          <p:cNvSpPr txBox="1"/>
          <p:nvPr/>
        </p:nvSpPr>
        <p:spPr>
          <a:xfrm>
            <a:off x="1023000" y="6062132"/>
            <a:ext cx="9313333" cy="461665"/>
          </a:xfrm>
          <a:prstGeom prst="rect">
            <a:avLst/>
          </a:prstGeom>
          <a:noFill/>
        </p:spPr>
        <p:txBody>
          <a:bodyPr wrap="square" rtlCol="0">
            <a:spAutoFit/>
          </a:bodyPr>
          <a:lstStyle/>
          <a:p>
            <a:pPr algn="ctr"/>
            <a:r>
              <a:rPr lang="fr-FR" sz="2400" dirty="0">
                <a:solidFill>
                  <a:srgbClr val="757575"/>
                </a:solidFill>
                <a:latin typeface="Helvetica" panose="020B0604020202020204" pitchFamily="34" charset="0"/>
                <a:cs typeface="Helvetica" panose="020B0604020202020204" pitchFamily="34" charset="0"/>
              </a:rPr>
              <a:t>A HENHOUSE - 6000 EGGS SOLD </a:t>
            </a:r>
          </a:p>
        </p:txBody>
      </p:sp>
      <p:sp>
        <p:nvSpPr>
          <p:cNvPr id="2" name="Text Placeholder 1">
            <a:extLst>
              <a:ext uri="{FF2B5EF4-FFF2-40B4-BE49-F238E27FC236}">
                <a16:creationId xmlns:a16="http://schemas.microsoft.com/office/drawing/2014/main" id="{6E71A94F-CC27-4F77-808C-BC44C085F472}"/>
              </a:ext>
            </a:extLst>
          </p:cNvPr>
          <p:cNvSpPr>
            <a:spLocks noGrp="1"/>
          </p:cNvSpPr>
          <p:nvPr>
            <p:ph type="body" sz="quarter" idx="10"/>
          </p:nvPr>
        </p:nvSpPr>
        <p:spPr/>
        <p:txBody>
          <a:bodyPr/>
          <a:lstStyle/>
          <a:p>
            <a:r>
              <a:rPr lang="fr-FR" dirty="0"/>
              <a:t>WE GOT IMPACT</a:t>
            </a:r>
          </a:p>
        </p:txBody>
      </p:sp>
      <p:sp>
        <p:nvSpPr>
          <p:cNvPr id="12" name="Rectangle 11">
            <a:extLst>
              <a:ext uri="{FF2B5EF4-FFF2-40B4-BE49-F238E27FC236}">
                <a16:creationId xmlns:a16="http://schemas.microsoft.com/office/drawing/2014/main" id="{8CE050E7-70DA-4D98-84BC-ED2C2D93C253}"/>
              </a:ext>
            </a:extLst>
          </p:cNvPr>
          <p:cNvSpPr/>
          <p:nvPr/>
        </p:nvSpPr>
        <p:spPr>
          <a:xfrm>
            <a:off x="1699989" y="1456844"/>
            <a:ext cx="8792022" cy="461665"/>
          </a:xfrm>
          <a:prstGeom prst="rect">
            <a:avLst/>
          </a:prstGeom>
        </p:spPr>
        <p:txBody>
          <a:bodyPr wrap="none">
            <a:spAutoFit/>
          </a:bodyPr>
          <a:lstStyle/>
          <a:p>
            <a:r>
              <a:rPr lang="fr-FR" sz="2400" dirty="0">
                <a:solidFill>
                  <a:srgbClr val="757575"/>
                </a:solidFill>
                <a:latin typeface="Helvetica" panose="020B0604020202020204" pitchFamily="34" charset="0"/>
                <a:cs typeface="Helvetica" panose="020B0604020202020204" pitchFamily="34" charset="0"/>
              </a:rPr>
              <a:t>INCOME FOR WOMEN BIO-FERTILIZER FOR PRODUCERS </a:t>
            </a:r>
            <a:endParaRPr lang="en-GB" sz="2400" dirty="0">
              <a:solidFill>
                <a:srgbClr val="757575"/>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36846403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4933" y="6042336"/>
            <a:ext cx="13309600" cy="461665"/>
          </a:xfrm>
          <a:prstGeom prst="rect">
            <a:avLst/>
          </a:prstGeom>
          <a:noFill/>
        </p:spPr>
        <p:txBody>
          <a:bodyPr wrap="square" rtlCol="0">
            <a:spAutoFit/>
          </a:bodyPr>
          <a:lstStyle/>
          <a:p>
            <a:pPr algn="ctr"/>
            <a:r>
              <a:rPr lang="fr-FR" sz="2400" dirty="0">
                <a:solidFill>
                  <a:srgbClr val="757575"/>
                </a:solidFill>
                <a:latin typeface="Helvetica" panose="020B0604020202020204" pitchFamily="34" charset="0"/>
                <a:cs typeface="Helvetica" panose="020B0604020202020204" pitchFamily="34" charset="0"/>
              </a:rPr>
              <a:t>3 STUDENTS FROM FTA –WOMEN’S LEADERSHIP SCHOOL</a:t>
            </a:r>
          </a:p>
        </p:txBody>
      </p:sp>
      <p:sp>
        <p:nvSpPr>
          <p:cNvPr id="8" name="TextBox 7"/>
          <p:cNvSpPr txBox="1"/>
          <p:nvPr/>
        </p:nvSpPr>
        <p:spPr>
          <a:xfrm>
            <a:off x="1439333" y="1488887"/>
            <a:ext cx="9313333" cy="461665"/>
          </a:xfrm>
          <a:prstGeom prst="rect">
            <a:avLst/>
          </a:prstGeom>
          <a:noFill/>
        </p:spPr>
        <p:txBody>
          <a:bodyPr wrap="square" rtlCol="0">
            <a:spAutoFit/>
          </a:bodyPr>
          <a:lstStyle/>
          <a:p>
            <a:pPr algn="ctr"/>
            <a:r>
              <a:rPr lang="fr-FR" sz="2400" dirty="0">
                <a:solidFill>
                  <a:srgbClr val="757575"/>
                </a:solidFill>
                <a:latin typeface="Helvetica" panose="020B0604020202020204" pitchFamily="34" charset="0"/>
                <a:cs typeface="Helvetica" panose="020B0604020202020204" pitchFamily="34" charset="0"/>
              </a:rPr>
              <a:t>WOMEN’S LEADERSHIP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2972" y="1931580"/>
            <a:ext cx="6246054" cy="4110756"/>
          </a:xfrm>
          <a:prstGeom prst="rect">
            <a:avLst/>
          </a:prstGeom>
        </p:spPr>
      </p:pic>
      <p:sp>
        <p:nvSpPr>
          <p:cNvPr id="2" name="Text Placeholder 1">
            <a:extLst>
              <a:ext uri="{FF2B5EF4-FFF2-40B4-BE49-F238E27FC236}">
                <a16:creationId xmlns:a16="http://schemas.microsoft.com/office/drawing/2014/main" id="{E7E5AEC8-57A9-49E4-9933-726828A7176A}"/>
              </a:ext>
            </a:extLst>
          </p:cNvPr>
          <p:cNvSpPr>
            <a:spLocks noGrp="1"/>
          </p:cNvSpPr>
          <p:nvPr>
            <p:ph type="body" sz="quarter" idx="10"/>
          </p:nvPr>
        </p:nvSpPr>
        <p:spPr/>
        <p:txBody>
          <a:bodyPr/>
          <a:lstStyle/>
          <a:p>
            <a:r>
              <a:rPr lang="fr-FR" dirty="0"/>
              <a:t>WE GOT IMPACT </a:t>
            </a:r>
          </a:p>
        </p:txBody>
      </p:sp>
    </p:spTree>
    <p:extLst>
      <p:ext uri="{BB962C8B-B14F-4D97-AF65-F5344CB8AC3E}">
        <p14:creationId xmlns:p14="http://schemas.microsoft.com/office/powerpoint/2010/main" val="234382526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9572184D-1E9D-462F-9F70-1A12C4DA4ECA}"/>
              </a:ext>
            </a:extLst>
          </p:cNvPr>
          <p:cNvSpPr txBox="1"/>
          <p:nvPr/>
        </p:nvSpPr>
        <p:spPr>
          <a:xfrm>
            <a:off x="-2428579" y="181187"/>
            <a:ext cx="9313333" cy="646331"/>
          </a:xfrm>
          <a:prstGeom prst="rect">
            <a:avLst/>
          </a:prstGeom>
          <a:noFill/>
        </p:spPr>
        <p:txBody>
          <a:bodyPr wrap="square" rtlCol="0">
            <a:spAutoFit/>
          </a:bodyPr>
          <a:lstStyle/>
          <a:p>
            <a:pPr algn="ctr"/>
            <a:r>
              <a:rPr lang="fr-FR" sz="3600" dirty="0">
                <a:solidFill>
                  <a:schemeClr val="bg1"/>
                </a:solidFill>
                <a:latin typeface="Berlin Sans FB Demi" panose="020E0802020502020306" pitchFamily="34" charset="0"/>
              </a:rPr>
              <a:t>WE GOT IMPACT </a:t>
            </a:r>
          </a:p>
        </p:txBody>
      </p:sp>
      <p:pic>
        <p:nvPicPr>
          <p:cNvPr id="9" name="Picture 4">
            <a:extLst>
              <a:ext uri="{FF2B5EF4-FFF2-40B4-BE49-F238E27FC236}">
                <a16:creationId xmlns:a16="http://schemas.microsoft.com/office/drawing/2014/main" id="{6DB6E500-17B7-4660-9F3C-692E9945EF1B}"/>
              </a:ext>
            </a:extLst>
          </p:cNvPr>
          <p:cNvPicPr>
            <a:picLocks noChangeAspect="1"/>
          </p:cNvPicPr>
          <p:nvPr/>
        </p:nvPicPr>
        <p:blipFill rotWithShape="1">
          <a:blip r:embed="rId2">
            <a:extLst>
              <a:ext uri="{28A0092B-C50C-407E-A947-70E740481C1C}">
                <a14:useLocalDpi xmlns:a14="http://schemas.microsoft.com/office/drawing/2010/main" val="0"/>
              </a:ext>
            </a:extLst>
          </a:blip>
          <a:srcRect l="3194" t="23497" r="6466" b="7351"/>
          <a:stretch/>
        </p:blipFill>
        <p:spPr>
          <a:xfrm>
            <a:off x="542925" y="1489898"/>
            <a:ext cx="4713703" cy="3651205"/>
          </a:xfrm>
          <a:prstGeom prst="rect">
            <a:avLst/>
          </a:prstGeom>
        </p:spPr>
      </p:pic>
      <p:sp>
        <p:nvSpPr>
          <p:cNvPr id="10" name="ZoneTexte 9">
            <a:extLst>
              <a:ext uri="{FF2B5EF4-FFF2-40B4-BE49-F238E27FC236}">
                <a16:creationId xmlns:a16="http://schemas.microsoft.com/office/drawing/2014/main" id="{0B03FFF2-B6E4-4B8C-A609-D5BC2ABBE8B0}"/>
              </a:ext>
            </a:extLst>
          </p:cNvPr>
          <p:cNvSpPr txBox="1"/>
          <p:nvPr/>
        </p:nvSpPr>
        <p:spPr>
          <a:xfrm>
            <a:off x="5955323" y="4201813"/>
            <a:ext cx="5902064" cy="1569660"/>
          </a:xfrm>
          <a:prstGeom prst="rect">
            <a:avLst/>
          </a:prstGeom>
          <a:noFill/>
        </p:spPr>
        <p:txBody>
          <a:bodyPr wrap="square" rtlCol="0">
            <a:spAutoFit/>
          </a:bodyPr>
          <a:lstStyle/>
          <a:p>
            <a:r>
              <a:rPr lang="en-US" sz="2400" dirty="0">
                <a:solidFill>
                  <a:srgbClr val="757575"/>
                </a:solidFill>
                <a:latin typeface="Helvetica" panose="020B0604020202020204" pitchFamily="34" charset="0"/>
                <a:cs typeface="Helvetica" panose="020B0604020202020204" pitchFamily="34" charset="0"/>
              </a:rPr>
              <a:t>From 100 to 413 members through the school of leadership that has enabled women to train and empower women in their communities</a:t>
            </a:r>
            <a:endParaRPr lang="fr-FR" sz="2400" dirty="0">
              <a:solidFill>
                <a:srgbClr val="757575"/>
              </a:solidFill>
              <a:latin typeface="Helvetica" panose="020B0604020202020204" pitchFamily="34" charset="0"/>
              <a:cs typeface="Helvetica" panose="020B0604020202020204" pitchFamily="34" charset="0"/>
            </a:endParaRPr>
          </a:p>
        </p:txBody>
      </p:sp>
      <p:sp>
        <p:nvSpPr>
          <p:cNvPr id="11" name="ZoneTexte 10">
            <a:extLst>
              <a:ext uri="{FF2B5EF4-FFF2-40B4-BE49-F238E27FC236}">
                <a16:creationId xmlns:a16="http://schemas.microsoft.com/office/drawing/2014/main" id="{BF926B93-66ED-4825-BA80-B1ABC5C614AD}"/>
              </a:ext>
            </a:extLst>
          </p:cNvPr>
          <p:cNvSpPr txBox="1"/>
          <p:nvPr/>
        </p:nvSpPr>
        <p:spPr>
          <a:xfrm>
            <a:off x="5813203" y="1188457"/>
            <a:ext cx="5349241" cy="3154710"/>
          </a:xfrm>
          <a:prstGeom prst="rect">
            <a:avLst/>
          </a:prstGeom>
          <a:noFill/>
        </p:spPr>
        <p:txBody>
          <a:bodyPr wrap="square" rtlCol="0">
            <a:spAutoFit/>
          </a:bodyPr>
          <a:lstStyle/>
          <a:p>
            <a:pPr algn="ctr"/>
            <a:r>
              <a:rPr lang="fr-FR" sz="19900" dirty="0">
                <a:latin typeface="Veneer Two" panose="02000806000000000000" pitchFamily="50" charset="0"/>
                <a:cs typeface="Arial" panose="020B0604020202020204" pitchFamily="34" charset="0"/>
              </a:rPr>
              <a:t>4 X</a:t>
            </a:r>
          </a:p>
        </p:txBody>
      </p:sp>
      <p:pic>
        <p:nvPicPr>
          <p:cNvPr id="12" name="Image 11">
            <a:extLst>
              <a:ext uri="{FF2B5EF4-FFF2-40B4-BE49-F238E27FC236}">
                <a16:creationId xmlns:a16="http://schemas.microsoft.com/office/drawing/2014/main" id="{CDB64FA8-0929-4765-B89A-EE8903DDF0C8}"/>
              </a:ext>
            </a:extLst>
          </p:cNvPr>
          <p:cNvPicPr>
            <a:picLocks noChangeAspect="1"/>
          </p:cNvPicPr>
          <p:nvPr/>
        </p:nvPicPr>
        <p:blipFill>
          <a:blip r:embed="rId3"/>
          <a:stretch>
            <a:fillRect/>
          </a:stretch>
        </p:blipFill>
        <p:spPr>
          <a:xfrm>
            <a:off x="508841" y="3691004"/>
            <a:ext cx="4846261" cy="2793257"/>
          </a:xfrm>
          <a:prstGeom prst="rect">
            <a:avLst/>
          </a:prstGeom>
        </p:spPr>
      </p:pic>
      <p:sp>
        <p:nvSpPr>
          <p:cNvPr id="2" name="Text Placeholder 1">
            <a:extLst>
              <a:ext uri="{FF2B5EF4-FFF2-40B4-BE49-F238E27FC236}">
                <a16:creationId xmlns:a16="http://schemas.microsoft.com/office/drawing/2014/main" id="{22BBF29C-EFE0-458E-A490-FADF7EC4860A}"/>
              </a:ext>
            </a:extLst>
          </p:cNvPr>
          <p:cNvSpPr>
            <a:spLocks noGrp="1"/>
          </p:cNvSpPr>
          <p:nvPr>
            <p:ph type="body" sz="quarter" idx="10"/>
          </p:nvPr>
        </p:nvSpPr>
        <p:spPr/>
        <p:txBody>
          <a:bodyPr/>
          <a:lstStyle/>
          <a:p>
            <a:r>
              <a:rPr lang="fr-FR" dirty="0"/>
              <a:t>WOMEN’S SCHOOL OF LEADERSHIP</a:t>
            </a:r>
          </a:p>
        </p:txBody>
      </p:sp>
    </p:spTree>
    <p:extLst>
      <p:ext uri="{BB962C8B-B14F-4D97-AF65-F5344CB8AC3E}">
        <p14:creationId xmlns:p14="http://schemas.microsoft.com/office/powerpoint/2010/main" val="870315919"/>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925" y="2339926"/>
            <a:ext cx="4096808" cy="2882834"/>
          </a:xfrm>
          <a:prstGeom prst="rect">
            <a:avLst/>
          </a:prstGeom>
        </p:spPr>
      </p:pic>
      <p:sp>
        <p:nvSpPr>
          <p:cNvPr id="6" name="TextBox 5"/>
          <p:cNvSpPr txBox="1"/>
          <p:nvPr/>
        </p:nvSpPr>
        <p:spPr>
          <a:xfrm>
            <a:off x="1439333" y="5944762"/>
            <a:ext cx="9313333" cy="461665"/>
          </a:xfrm>
          <a:prstGeom prst="rect">
            <a:avLst/>
          </a:prstGeom>
          <a:noFill/>
        </p:spPr>
        <p:txBody>
          <a:bodyPr wrap="square" rtlCol="0">
            <a:spAutoFit/>
          </a:bodyPr>
          <a:lstStyle/>
          <a:p>
            <a:pPr algn="ctr"/>
            <a:r>
              <a:rPr lang="fr-FR" sz="2400" dirty="0">
                <a:solidFill>
                  <a:srgbClr val="757575"/>
                </a:solidFill>
                <a:latin typeface="Helvetica" panose="020B0604020202020204" pitchFamily="34" charset="0"/>
                <a:cs typeface="Helvetica" panose="020B0604020202020204" pitchFamily="34" charset="0"/>
              </a:rPr>
              <a:t>EMPOWERMENT COACHING - 127 WOMEN </a:t>
            </a:r>
          </a:p>
        </p:txBody>
      </p:sp>
      <p:sp>
        <p:nvSpPr>
          <p:cNvPr id="8" name="TextBox 7"/>
          <p:cNvSpPr txBox="1"/>
          <p:nvPr/>
        </p:nvSpPr>
        <p:spPr>
          <a:xfrm>
            <a:off x="1439332" y="1442848"/>
            <a:ext cx="9313333" cy="461665"/>
          </a:xfrm>
          <a:prstGeom prst="rect">
            <a:avLst/>
          </a:prstGeom>
          <a:noFill/>
        </p:spPr>
        <p:txBody>
          <a:bodyPr wrap="square" rtlCol="0">
            <a:spAutoFit/>
          </a:bodyPr>
          <a:lstStyle/>
          <a:p>
            <a:pPr algn="ctr"/>
            <a:r>
              <a:rPr lang="fr-FR" sz="2400" dirty="0">
                <a:solidFill>
                  <a:srgbClr val="757575"/>
                </a:solidFill>
                <a:latin typeface="Helvetica" panose="020B0604020202020204" pitchFamily="34" charset="0"/>
                <a:cs typeface="Helvetica" panose="020B0604020202020204" pitchFamily="34" charset="0"/>
              </a:rPr>
              <a:t>WOMEN’S LEADERSHIP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0650" y="1916712"/>
            <a:ext cx="6738425" cy="3859380"/>
          </a:xfrm>
          <a:prstGeom prst="rect">
            <a:avLst/>
          </a:prstGeom>
        </p:spPr>
      </p:pic>
      <p:sp>
        <p:nvSpPr>
          <p:cNvPr id="3" name="Text Placeholder 2">
            <a:extLst>
              <a:ext uri="{FF2B5EF4-FFF2-40B4-BE49-F238E27FC236}">
                <a16:creationId xmlns:a16="http://schemas.microsoft.com/office/drawing/2014/main" id="{A33C4D6C-E48E-4746-BA1A-46D36E667E61}"/>
              </a:ext>
            </a:extLst>
          </p:cNvPr>
          <p:cNvSpPr>
            <a:spLocks noGrp="1"/>
          </p:cNvSpPr>
          <p:nvPr>
            <p:ph type="body" sz="quarter" idx="10"/>
          </p:nvPr>
        </p:nvSpPr>
        <p:spPr/>
        <p:txBody>
          <a:bodyPr/>
          <a:lstStyle/>
          <a:p>
            <a:r>
              <a:rPr lang="fr-FR" dirty="0"/>
              <a:t>WE GOT IMPACT </a:t>
            </a:r>
          </a:p>
        </p:txBody>
      </p:sp>
    </p:spTree>
    <p:extLst>
      <p:ext uri="{BB962C8B-B14F-4D97-AF65-F5344CB8AC3E}">
        <p14:creationId xmlns:p14="http://schemas.microsoft.com/office/powerpoint/2010/main" val="181892566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58800" y="5979815"/>
            <a:ext cx="13309600" cy="461665"/>
          </a:xfrm>
          <a:prstGeom prst="rect">
            <a:avLst/>
          </a:prstGeom>
          <a:noFill/>
        </p:spPr>
        <p:txBody>
          <a:bodyPr wrap="square" rtlCol="0">
            <a:spAutoFit/>
          </a:bodyPr>
          <a:lstStyle/>
          <a:p>
            <a:pPr algn="ctr"/>
            <a:r>
              <a:rPr lang="fr-FR" sz="2400" dirty="0">
                <a:solidFill>
                  <a:srgbClr val="757575"/>
                </a:solidFill>
                <a:latin typeface="Helvetica" panose="020B0604020202020204" pitchFamily="34" charset="0"/>
                <a:cs typeface="Helvetica" panose="020B0604020202020204" pitchFamily="34" charset="0"/>
              </a:rPr>
              <a:t>RADIO-CAYAT THE FARMER’S RADIO</a:t>
            </a:r>
          </a:p>
        </p:txBody>
      </p:sp>
      <p:sp>
        <p:nvSpPr>
          <p:cNvPr id="8" name="TextBox 7"/>
          <p:cNvSpPr txBox="1"/>
          <p:nvPr/>
        </p:nvSpPr>
        <p:spPr>
          <a:xfrm>
            <a:off x="1439333" y="1500107"/>
            <a:ext cx="9313333" cy="461665"/>
          </a:xfrm>
          <a:prstGeom prst="rect">
            <a:avLst/>
          </a:prstGeom>
          <a:noFill/>
        </p:spPr>
        <p:txBody>
          <a:bodyPr wrap="square" rtlCol="0">
            <a:spAutoFit/>
          </a:bodyPr>
          <a:lstStyle/>
          <a:p>
            <a:pPr algn="ctr"/>
            <a:r>
              <a:rPr lang="fr-FR" sz="2400" dirty="0">
                <a:solidFill>
                  <a:srgbClr val="757575"/>
                </a:solidFill>
                <a:latin typeface="Helvetica" panose="020B0604020202020204" pitchFamily="34" charset="0"/>
                <a:cs typeface="Helvetica" panose="020B0604020202020204" pitchFamily="34" charset="0"/>
              </a:rPr>
              <a:t>DEMOCRACY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4460" y="2012070"/>
            <a:ext cx="4843080" cy="3913926"/>
          </a:xfrm>
          <a:prstGeom prst="rect">
            <a:avLst/>
          </a:prstGeom>
        </p:spPr>
      </p:pic>
      <p:sp>
        <p:nvSpPr>
          <p:cNvPr id="2" name="Text Placeholder 1">
            <a:extLst>
              <a:ext uri="{FF2B5EF4-FFF2-40B4-BE49-F238E27FC236}">
                <a16:creationId xmlns:a16="http://schemas.microsoft.com/office/drawing/2014/main" id="{59C0F48C-8C1D-4A80-BB44-401A4B372499}"/>
              </a:ext>
            </a:extLst>
          </p:cNvPr>
          <p:cNvSpPr>
            <a:spLocks noGrp="1"/>
          </p:cNvSpPr>
          <p:nvPr>
            <p:ph type="body" sz="quarter" idx="10"/>
          </p:nvPr>
        </p:nvSpPr>
        <p:spPr/>
        <p:txBody>
          <a:bodyPr/>
          <a:lstStyle/>
          <a:p>
            <a:r>
              <a:rPr lang="fr-FR" dirty="0"/>
              <a:t>WE GOT IMPACT </a:t>
            </a:r>
          </a:p>
        </p:txBody>
      </p:sp>
    </p:spTree>
    <p:extLst>
      <p:ext uri="{BB962C8B-B14F-4D97-AF65-F5344CB8AC3E}">
        <p14:creationId xmlns:p14="http://schemas.microsoft.com/office/powerpoint/2010/main" val="146404759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bwMode="auto">
          <a:xfrm rot="375210">
            <a:off x="3237027" y="2006076"/>
            <a:ext cx="5717942" cy="3714136"/>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TextBox 5"/>
          <p:cNvSpPr txBox="1"/>
          <p:nvPr/>
        </p:nvSpPr>
        <p:spPr>
          <a:xfrm>
            <a:off x="-558801" y="5896970"/>
            <a:ext cx="13309600" cy="461665"/>
          </a:xfrm>
          <a:prstGeom prst="rect">
            <a:avLst/>
          </a:prstGeom>
          <a:noFill/>
        </p:spPr>
        <p:txBody>
          <a:bodyPr wrap="square" rtlCol="0">
            <a:spAutoFit/>
          </a:bodyPr>
          <a:lstStyle/>
          <a:p>
            <a:pPr algn="ctr"/>
            <a:r>
              <a:rPr lang="fr-FR" sz="2400" dirty="0">
                <a:solidFill>
                  <a:srgbClr val="757575"/>
                </a:solidFill>
                <a:latin typeface="Helvetica" panose="020B0604020202020204" pitchFamily="34" charset="0"/>
                <a:cs typeface="Helvetica" panose="020B0604020202020204" pitchFamily="34" charset="0"/>
              </a:rPr>
              <a:t>CAYAT FARMER’S SHOP</a:t>
            </a:r>
          </a:p>
        </p:txBody>
      </p:sp>
      <p:sp>
        <p:nvSpPr>
          <p:cNvPr id="8" name="TextBox 7"/>
          <p:cNvSpPr txBox="1"/>
          <p:nvPr/>
        </p:nvSpPr>
        <p:spPr>
          <a:xfrm>
            <a:off x="1439333" y="1474872"/>
            <a:ext cx="9313333" cy="461665"/>
          </a:xfrm>
          <a:prstGeom prst="rect">
            <a:avLst/>
          </a:prstGeom>
          <a:noFill/>
        </p:spPr>
        <p:txBody>
          <a:bodyPr wrap="square" rtlCol="0">
            <a:spAutoFit/>
          </a:bodyPr>
          <a:lstStyle/>
          <a:p>
            <a:pPr algn="ctr"/>
            <a:r>
              <a:rPr lang="fr-FR" sz="2400" dirty="0">
                <a:solidFill>
                  <a:srgbClr val="757575"/>
                </a:solidFill>
                <a:latin typeface="Helvetica" panose="020B0604020202020204" pitchFamily="34" charset="0"/>
                <a:cs typeface="Helvetica" panose="020B0604020202020204" pitchFamily="34" charset="0"/>
              </a:rPr>
              <a:t>INCOME DIVERSIFICATION INITIATIVE</a:t>
            </a:r>
          </a:p>
        </p:txBody>
      </p:sp>
      <p:sp>
        <p:nvSpPr>
          <p:cNvPr id="2" name="Text Placeholder 1">
            <a:extLst>
              <a:ext uri="{FF2B5EF4-FFF2-40B4-BE49-F238E27FC236}">
                <a16:creationId xmlns:a16="http://schemas.microsoft.com/office/drawing/2014/main" id="{2A8FAE07-B6F8-4A2D-ACA0-356061DE65B6}"/>
              </a:ext>
            </a:extLst>
          </p:cNvPr>
          <p:cNvSpPr>
            <a:spLocks noGrp="1"/>
          </p:cNvSpPr>
          <p:nvPr>
            <p:ph type="body" sz="quarter" idx="10"/>
          </p:nvPr>
        </p:nvSpPr>
        <p:spPr/>
        <p:txBody>
          <a:bodyPr/>
          <a:lstStyle/>
          <a:p>
            <a:r>
              <a:rPr lang="fr-FR" dirty="0"/>
              <a:t>WE GOT IMPACT </a:t>
            </a:r>
          </a:p>
        </p:txBody>
      </p:sp>
    </p:spTree>
    <p:extLst>
      <p:ext uri="{BB962C8B-B14F-4D97-AF65-F5344CB8AC3E}">
        <p14:creationId xmlns:p14="http://schemas.microsoft.com/office/powerpoint/2010/main" val="144519107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4AD1D8D1-271D-447F-9CF3-C215FEB9C1FF}"/>
              </a:ext>
            </a:extLst>
          </p:cNvPr>
          <p:cNvSpPr txBox="1"/>
          <p:nvPr/>
        </p:nvSpPr>
        <p:spPr>
          <a:xfrm>
            <a:off x="4763028" y="1585360"/>
            <a:ext cx="9313333" cy="461665"/>
          </a:xfrm>
          <a:prstGeom prst="rect">
            <a:avLst/>
          </a:prstGeom>
          <a:noFill/>
        </p:spPr>
        <p:txBody>
          <a:bodyPr wrap="square" rtlCol="0">
            <a:spAutoFit/>
          </a:bodyPr>
          <a:lstStyle/>
          <a:p>
            <a:pPr algn="ctr"/>
            <a:r>
              <a:rPr lang="fr-FR" sz="2400" dirty="0">
                <a:solidFill>
                  <a:srgbClr val="757575"/>
                </a:solidFill>
                <a:latin typeface="Helvetica" panose="020B0604020202020204" pitchFamily="34" charset="0"/>
                <a:cs typeface="Helvetica" panose="020B0604020202020204" pitchFamily="34" charset="0"/>
              </a:rPr>
              <a:t>WOMEN’S LEADERSHIP</a:t>
            </a:r>
          </a:p>
        </p:txBody>
      </p:sp>
      <p:sp>
        <p:nvSpPr>
          <p:cNvPr id="8" name="TextBox 7">
            <a:extLst>
              <a:ext uri="{FF2B5EF4-FFF2-40B4-BE49-F238E27FC236}">
                <a16:creationId xmlns:a16="http://schemas.microsoft.com/office/drawing/2014/main" id="{519214DA-37D2-4647-BA0C-35820688EEA9}"/>
              </a:ext>
            </a:extLst>
          </p:cNvPr>
          <p:cNvSpPr txBox="1"/>
          <p:nvPr/>
        </p:nvSpPr>
        <p:spPr>
          <a:xfrm>
            <a:off x="796909" y="5888503"/>
            <a:ext cx="10874587" cy="461665"/>
          </a:xfrm>
          <a:prstGeom prst="rect">
            <a:avLst/>
          </a:prstGeom>
          <a:noFill/>
        </p:spPr>
        <p:txBody>
          <a:bodyPr wrap="square" rtlCol="0">
            <a:spAutoFit/>
          </a:bodyPr>
          <a:lstStyle/>
          <a:p>
            <a:pPr algn="ctr"/>
            <a:r>
              <a:rPr lang="fr-FR" sz="2400" dirty="0">
                <a:solidFill>
                  <a:srgbClr val="757575"/>
                </a:solidFill>
                <a:latin typeface="Helvetica" panose="020B0604020202020204" pitchFamily="34" charset="0"/>
                <a:cs typeface="Helvetica" panose="020B0604020202020204" pitchFamily="34" charset="0"/>
              </a:rPr>
              <a:t>BUILDING A SCHOOL FOR PRODUCER’S CHILDREN AND COMMUNITY</a:t>
            </a:r>
          </a:p>
        </p:txBody>
      </p:sp>
      <p:pic>
        <p:nvPicPr>
          <p:cNvPr id="10" name="Image 9">
            <a:extLst>
              <a:ext uri="{FF2B5EF4-FFF2-40B4-BE49-F238E27FC236}">
                <a16:creationId xmlns:a16="http://schemas.microsoft.com/office/drawing/2014/main" id="{589395CF-420E-4BA1-BD3E-6089925B20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925" y="1696972"/>
            <a:ext cx="6324600" cy="4098917"/>
          </a:xfrm>
          <a:prstGeom prst="rect">
            <a:avLst/>
          </a:prstGeom>
        </p:spPr>
      </p:pic>
      <p:sp>
        <p:nvSpPr>
          <p:cNvPr id="11" name="ZoneTexte 10">
            <a:extLst>
              <a:ext uri="{FF2B5EF4-FFF2-40B4-BE49-F238E27FC236}">
                <a16:creationId xmlns:a16="http://schemas.microsoft.com/office/drawing/2014/main" id="{0E52D39B-9B09-485C-B1DD-180D2E1CBE73}"/>
              </a:ext>
            </a:extLst>
          </p:cNvPr>
          <p:cNvSpPr txBox="1"/>
          <p:nvPr/>
        </p:nvSpPr>
        <p:spPr>
          <a:xfrm>
            <a:off x="6620932" y="1946221"/>
            <a:ext cx="5350934" cy="1446550"/>
          </a:xfrm>
          <a:prstGeom prst="rect">
            <a:avLst/>
          </a:prstGeom>
          <a:noFill/>
        </p:spPr>
        <p:txBody>
          <a:bodyPr wrap="square" rtlCol="0">
            <a:spAutoFit/>
          </a:bodyPr>
          <a:lstStyle/>
          <a:p>
            <a:pPr algn="ctr"/>
            <a:r>
              <a:rPr lang="fr-FR" sz="8800" dirty="0">
                <a:latin typeface="Veneer Two" panose="02000806000000000000" pitchFamily="50" charset="0"/>
                <a:cs typeface="Arial" panose="020B0604020202020204" pitchFamily="34" charset="0"/>
              </a:rPr>
              <a:t>£134,541.39</a:t>
            </a:r>
          </a:p>
        </p:txBody>
      </p:sp>
      <p:pic>
        <p:nvPicPr>
          <p:cNvPr id="13" name="Image 12">
            <a:extLst>
              <a:ext uri="{FF2B5EF4-FFF2-40B4-BE49-F238E27FC236}">
                <a16:creationId xmlns:a16="http://schemas.microsoft.com/office/drawing/2014/main" id="{E18AD8FE-0E17-4704-A2F9-A98FF8C73BEE}"/>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190204" y="3236003"/>
            <a:ext cx="2458982" cy="2458982"/>
          </a:xfrm>
          <a:prstGeom prst="rect">
            <a:avLst/>
          </a:prstGeom>
        </p:spPr>
      </p:pic>
      <p:sp>
        <p:nvSpPr>
          <p:cNvPr id="2" name="Text Placeholder 1">
            <a:extLst>
              <a:ext uri="{FF2B5EF4-FFF2-40B4-BE49-F238E27FC236}">
                <a16:creationId xmlns:a16="http://schemas.microsoft.com/office/drawing/2014/main" id="{75A515D8-C2A6-4DEF-9684-B63701F54911}"/>
              </a:ext>
            </a:extLst>
          </p:cNvPr>
          <p:cNvSpPr>
            <a:spLocks noGrp="1"/>
          </p:cNvSpPr>
          <p:nvPr>
            <p:ph type="body" sz="quarter" idx="10"/>
          </p:nvPr>
        </p:nvSpPr>
        <p:spPr/>
        <p:txBody>
          <a:bodyPr/>
          <a:lstStyle/>
          <a:p>
            <a:r>
              <a:rPr lang="fr-FR" dirty="0"/>
              <a:t>FUTURE PLANS</a:t>
            </a:r>
          </a:p>
        </p:txBody>
      </p:sp>
    </p:spTree>
    <p:extLst>
      <p:ext uri="{BB962C8B-B14F-4D97-AF65-F5344CB8AC3E}">
        <p14:creationId xmlns:p14="http://schemas.microsoft.com/office/powerpoint/2010/main" val="87186324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19214DA-37D2-4647-BA0C-35820688EEA9}"/>
              </a:ext>
            </a:extLst>
          </p:cNvPr>
          <p:cNvSpPr txBox="1"/>
          <p:nvPr/>
        </p:nvSpPr>
        <p:spPr>
          <a:xfrm>
            <a:off x="406400" y="6025694"/>
            <a:ext cx="11379199" cy="461665"/>
          </a:xfrm>
          <a:prstGeom prst="rect">
            <a:avLst/>
          </a:prstGeom>
          <a:noFill/>
        </p:spPr>
        <p:txBody>
          <a:bodyPr wrap="square" rtlCol="0">
            <a:spAutoFit/>
          </a:bodyPr>
          <a:lstStyle/>
          <a:p>
            <a:pPr algn="ctr"/>
            <a:r>
              <a:rPr lang="fr-FR" sz="2400" dirty="0">
                <a:solidFill>
                  <a:srgbClr val="757575"/>
                </a:solidFill>
                <a:latin typeface="Helvetica" panose="020B0604020202020204" pitchFamily="34" charset="0"/>
                <a:cs typeface="Helvetica" panose="020B0604020202020204" pitchFamily="34" charset="0"/>
              </a:rPr>
              <a:t>TO EQUIP OUR WOMEN WITH A CASSAVA PROCESSING PLANT</a:t>
            </a:r>
          </a:p>
        </p:txBody>
      </p:sp>
      <p:pic>
        <p:nvPicPr>
          <p:cNvPr id="10" name="Image 9">
            <a:extLst>
              <a:ext uri="{FF2B5EF4-FFF2-40B4-BE49-F238E27FC236}">
                <a16:creationId xmlns:a16="http://schemas.microsoft.com/office/drawing/2014/main" id="{589395CF-420E-4BA1-BD3E-6089925B20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0731" y="3044369"/>
            <a:ext cx="4471987" cy="2981325"/>
          </a:xfrm>
          <a:prstGeom prst="rect">
            <a:avLst/>
          </a:prstGeom>
        </p:spPr>
      </p:pic>
      <p:sp>
        <p:nvSpPr>
          <p:cNvPr id="11" name="ZoneTexte 10">
            <a:extLst>
              <a:ext uri="{FF2B5EF4-FFF2-40B4-BE49-F238E27FC236}">
                <a16:creationId xmlns:a16="http://schemas.microsoft.com/office/drawing/2014/main" id="{0E52D39B-9B09-485C-B1DD-180D2E1CBE73}"/>
              </a:ext>
            </a:extLst>
          </p:cNvPr>
          <p:cNvSpPr txBox="1"/>
          <p:nvPr/>
        </p:nvSpPr>
        <p:spPr>
          <a:xfrm>
            <a:off x="6681258" y="1741108"/>
            <a:ext cx="5350934" cy="1446550"/>
          </a:xfrm>
          <a:prstGeom prst="rect">
            <a:avLst/>
          </a:prstGeom>
          <a:noFill/>
        </p:spPr>
        <p:txBody>
          <a:bodyPr wrap="square" rtlCol="0">
            <a:spAutoFit/>
          </a:bodyPr>
          <a:lstStyle/>
          <a:p>
            <a:pPr algn="ctr"/>
            <a:r>
              <a:rPr lang="fr-FR" sz="8800" dirty="0">
                <a:latin typeface="Veneer Two" panose="02000806000000000000" pitchFamily="50" charset="0"/>
                <a:cs typeface="Arial" panose="020B0604020202020204" pitchFamily="34" charset="0"/>
              </a:rPr>
              <a:t>£26,908.28 </a:t>
            </a:r>
          </a:p>
        </p:txBody>
      </p:sp>
      <p:pic>
        <p:nvPicPr>
          <p:cNvPr id="3" name="Image 2">
            <a:extLst>
              <a:ext uri="{FF2B5EF4-FFF2-40B4-BE49-F238E27FC236}">
                <a16:creationId xmlns:a16="http://schemas.microsoft.com/office/drawing/2014/main" id="{D20F93EA-492C-49F8-BACF-F92C17CF5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21" y="1947434"/>
            <a:ext cx="5104130" cy="3867817"/>
          </a:xfrm>
          <a:prstGeom prst="rect">
            <a:avLst/>
          </a:prstGeom>
        </p:spPr>
      </p:pic>
      <p:sp>
        <p:nvSpPr>
          <p:cNvPr id="2" name="Text Placeholder 1">
            <a:extLst>
              <a:ext uri="{FF2B5EF4-FFF2-40B4-BE49-F238E27FC236}">
                <a16:creationId xmlns:a16="http://schemas.microsoft.com/office/drawing/2014/main" id="{B3FA90C7-F6E9-4C6B-9A31-CE39E59C21C3}"/>
              </a:ext>
            </a:extLst>
          </p:cNvPr>
          <p:cNvSpPr>
            <a:spLocks noGrp="1"/>
          </p:cNvSpPr>
          <p:nvPr>
            <p:ph type="body" sz="quarter" idx="10"/>
          </p:nvPr>
        </p:nvSpPr>
        <p:spPr/>
        <p:txBody>
          <a:bodyPr/>
          <a:lstStyle/>
          <a:p>
            <a:r>
              <a:rPr lang="fr-FR" dirty="0"/>
              <a:t>FUTURE PLANS</a:t>
            </a:r>
          </a:p>
        </p:txBody>
      </p:sp>
      <p:sp>
        <p:nvSpPr>
          <p:cNvPr id="12" name="TextBox 7">
            <a:extLst>
              <a:ext uri="{FF2B5EF4-FFF2-40B4-BE49-F238E27FC236}">
                <a16:creationId xmlns:a16="http://schemas.microsoft.com/office/drawing/2014/main" id="{11E4E1F6-06F4-43E5-AA7A-E6F6F5E2F646}"/>
              </a:ext>
            </a:extLst>
          </p:cNvPr>
          <p:cNvSpPr txBox="1"/>
          <p:nvPr/>
        </p:nvSpPr>
        <p:spPr>
          <a:xfrm>
            <a:off x="4763028" y="1585360"/>
            <a:ext cx="9313333" cy="461665"/>
          </a:xfrm>
          <a:prstGeom prst="rect">
            <a:avLst/>
          </a:prstGeom>
          <a:noFill/>
        </p:spPr>
        <p:txBody>
          <a:bodyPr wrap="square" rtlCol="0">
            <a:spAutoFit/>
          </a:bodyPr>
          <a:lstStyle/>
          <a:p>
            <a:pPr algn="ctr"/>
            <a:r>
              <a:rPr lang="fr-FR" sz="2400" dirty="0">
                <a:solidFill>
                  <a:srgbClr val="757575"/>
                </a:solidFill>
                <a:latin typeface="Helvetica" panose="020B0604020202020204" pitchFamily="34" charset="0"/>
                <a:cs typeface="Helvetica" panose="020B0604020202020204" pitchFamily="34" charset="0"/>
              </a:rPr>
              <a:t>WOMEN’S LEADERSHIP</a:t>
            </a:r>
          </a:p>
        </p:txBody>
      </p:sp>
    </p:spTree>
    <p:extLst>
      <p:ext uri="{BB962C8B-B14F-4D97-AF65-F5344CB8AC3E}">
        <p14:creationId xmlns:p14="http://schemas.microsoft.com/office/powerpoint/2010/main" val="385000580"/>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57022" y="1271467"/>
            <a:ext cx="10077956" cy="1446550"/>
          </a:xfrm>
          <a:prstGeom prst="rect">
            <a:avLst/>
          </a:prstGeom>
          <a:noFill/>
        </p:spPr>
        <p:txBody>
          <a:bodyPr wrap="square" rtlCol="0">
            <a:spAutoFit/>
          </a:bodyPr>
          <a:lstStyle/>
          <a:p>
            <a:pPr algn="ctr"/>
            <a:r>
              <a:rPr lang="fr-FR" sz="8800" dirty="0">
                <a:latin typeface="Veneer Two" panose="02000806000000000000" pitchFamily="50" charset="0"/>
                <a:cs typeface="Arial" panose="020B0604020202020204" pitchFamily="34" charset="0"/>
              </a:rPr>
              <a:t>WWW.CAYAT.CO0p</a:t>
            </a:r>
            <a:endParaRPr lang="fr-FR" sz="8000" dirty="0">
              <a:solidFill>
                <a:schemeClr val="bg1"/>
              </a:solidFill>
              <a:latin typeface="Berlin Sans FB Demi" panose="020E0802020502020306"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978" y="2657203"/>
            <a:ext cx="4978401" cy="3300175"/>
          </a:xfrm>
          <a:prstGeom prst="rect">
            <a:avLst/>
          </a:prstGeom>
        </p:spPr>
      </p:pic>
      <p:sp>
        <p:nvSpPr>
          <p:cNvPr id="6" name="TextBox 5"/>
          <p:cNvSpPr txBox="1"/>
          <p:nvPr/>
        </p:nvSpPr>
        <p:spPr>
          <a:xfrm>
            <a:off x="1439333" y="6039248"/>
            <a:ext cx="9313333" cy="461665"/>
          </a:xfrm>
          <a:prstGeom prst="rect">
            <a:avLst/>
          </a:prstGeom>
          <a:noFill/>
        </p:spPr>
        <p:txBody>
          <a:bodyPr wrap="square" rtlCol="0">
            <a:spAutoFit/>
          </a:bodyPr>
          <a:lstStyle/>
          <a:p>
            <a:pPr algn="ctr"/>
            <a:r>
              <a:rPr lang="fr-FR" sz="2400" dirty="0">
                <a:solidFill>
                  <a:srgbClr val="757575"/>
                </a:solidFill>
                <a:latin typeface="Helvetica" panose="020B0604020202020204" pitchFamily="34" charset="0"/>
                <a:cs typeface="Helvetica" panose="020B0604020202020204" pitchFamily="34" charset="0"/>
              </a:rPr>
              <a:t>OUR NEW WEBSITE IS COMING SOON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2649" y="2766840"/>
            <a:ext cx="4809066" cy="3215768"/>
          </a:xfrm>
          <a:prstGeom prst="rect">
            <a:avLst/>
          </a:prstGeom>
        </p:spPr>
      </p:pic>
    </p:spTree>
    <p:extLst>
      <p:ext uri="{BB962C8B-B14F-4D97-AF65-F5344CB8AC3E}">
        <p14:creationId xmlns:p14="http://schemas.microsoft.com/office/powerpoint/2010/main" val="284559879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2F5F70-3D9B-7B45-BB24-66270108F81A}"/>
              </a:ext>
            </a:extLst>
          </p:cNvPr>
          <p:cNvSpPr>
            <a:spLocks noGrp="1"/>
          </p:cNvSpPr>
          <p:nvPr>
            <p:ph type="body" sz="quarter" idx="10"/>
          </p:nvPr>
        </p:nvSpPr>
        <p:spPr>
          <a:xfrm>
            <a:off x="3017933" y="2478750"/>
            <a:ext cx="7836970" cy="1495794"/>
          </a:xfrm>
        </p:spPr>
        <p:txBody>
          <a:bodyPr/>
          <a:lstStyle/>
          <a:p>
            <a:r>
              <a:rPr lang="en-GB" sz="5400" dirty="0"/>
              <a:t>Gender equality in</a:t>
            </a:r>
            <a:br>
              <a:rPr lang="en-GB" sz="5400" dirty="0"/>
            </a:br>
            <a:r>
              <a:rPr lang="en-GB" sz="5400" dirty="0"/>
              <a:t>global trade</a:t>
            </a:r>
          </a:p>
        </p:txBody>
      </p:sp>
    </p:spTree>
    <p:extLst>
      <p:ext uri="{BB962C8B-B14F-4D97-AF65-F5344CB8AC3E}">
        <p14:creationId xmlns:p14="http://schemas.microsoft.com/office/powerpoint/2010/main" val="68485043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80532" y="162173"/>
            <a:ext cx="9313333" cy="646331"/>
          </a:xfrm>
          <a:prstGeom prst="rect">
            <a:avLst/>
          </a:prstGeom>
          <a:noFill/>
        </p:spPr>
        <p:txBody>
          <a:bodyPr wrap="square" rtlCol="0">
            <a:spAutoFit/>
          </a:bodyPr>
          <a:lstStyle/>
          <a:p>
            <a:pPr algn="ctr"/>
            <a:r>
              <a:rPr lang="fr-FR" sz="3600" dirty="0">
                <a:solidFill>
                  <a:schemeClr val="bg1"/>
                </a:solidFill>
                <a:latin typeface="Berlin Sans FB Demi" panose="020E0802020502020306" pitchFamily="34" charset="0"/>
              </a:rPr>
              <a:t>THANK YOU </a:t>
            </a:r>
          </a:p>
        </p:txBody>
      </p:sp>
      <p:sp>
        <p:nvSpPr>
          <p:cNvPr id="6" name="TextBox 5"/>
          <p:cNvSpPr txBox="1"/>
          <p:nvPr/>
        </p:nvSpPr>
        <p:spPr>
          <a:xfrm>
            <a:off x="1439333" y="5954280"/>
            <a:ext cx="9313333" cy="461665"/>
          </a:xfrm>
          <a:prstGeom prst="rect">
            <a:avLst/>
          </a:prstGeom>
          <a:noFill/>
        </p:spPr>
        <p:txBody>
          <a:bodyPr wrap="square" rtlCol="0">
            <a:spAutoFit/>
          </a:bodyPr>
          <a:lstStyle/>
          <a:p>
            <a:pPr algn="ctr"/>
            <a:r>
              <a:rPr lang="fr-FR" sz="2400" dirty="0">
                <a:solidFill>
                  <a:srgbClr val="757575"/>
                </a:solidFill>
                <a:latin typeface="Helvetica" panose="020B0604020202020204" pitchFamily="34" charset="0"/>
                <a:cs typeface="Helvetica" panose="020B0604020202020204" pitchFamily="34" charset="0"/>
              </a:rPr>
              <a:t>JOIN US TO MAKE A FAIRER WORLD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5310" y="1658077"/>
            <a:ext cx="3779521" cy="4207105"/>
          </a:xfrm>
          <a:prstGeom prst="rect">
            <a:avLst/>
          </a:prstGeom>
        </p:spPr>
      </p:pic>
      <p:pic>
        <p:nvPicPr>
          <p:cNvPr id="8" name="Picture 7">
            <a:extLst>
              <a:ext uri="{FF2B5EF4-FFF2-40B4-BE49-F238E27FC236}">
                <a16:creationId xmlns:a16="http://schemas.microsoft.com/office/drawing/2014/main" id="{550507CC-EF19-4CE9-8B48-563BE6B35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347" y="1920994"/>
            <a:ext cx="4978401" cy="3300175"/>
          </a:xfrm>
          <a:prstGeom prst="rect">
            <a:avLst/>
          </a:prstGeom>
        </p:spPr>
      </p:pic>
      <p:sp>
        <p:nvSpPr>
          <p:cNvPr id="7" name="Text Placeholder 6">
            <a:extLst>
              <a:ext uri="{FF2B5EF4-FFF2-40B4-BE49-F238E27FC236}">
                <a16:creationId xmlns:a16="http://schemas.microsoft.com/office/drawing/2014/main" id="{A1D61738-C762-4C88-9D0B-44C1DF7DD9D1}"/>
              </a:ext>
            </a:extLst>
          </p:cNvPr>
          <p:cNvSpPr>
            <a:spLocks noGrp="1"/>
          </p:cNvSpPr>
          <p:nvPr>
            <p:ph type="body" sz="quarter" idx="10"/>
          </p:nvPr>
        </p:nvSpPr>
        <p:spPr/>
        <p:txBody>
          <a:bodyPr/>
          <a:lstStyle/>
          <a:p>
            <a:r>
              <a:rPr lang="en-GB" dirty="0"/>
              <a:t>Thank you</a:t>
            </a:r>
          </a:p>
        </p:txBody>
      </p:sp>
    </p:spTree>
    <p:extLst>
      <p:ext uri="{BB962C8B-B14F-4D97-AF65-F5344CB8AC3E}">
        <p14:creationId xmlns:p14="http://schemas.microsoft.com/office/powerpoint/2010/main" val="720252386"/>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19F49230-225F-924A-8B86-98E34EF9EA57}"/>
              </a:ext>
            </a:extLst>
          </p:cNvPr>
          <p:cNvSpPr txBox="1">
            <a:spLocks/>
          </p:cNvSpPr>
          <p:nvPr/>
        </p:nvSpPr>
        <p:spPr>
          <a:xfrm>
            <a:off x="2930768" y="883314"/>
            <a:ext cx="8805506" cy="4740785"/>
          </a:xfrm>
          <a:prstGeom prst="rect">
            <a:avLst/>
          </a:prstGeom>
        </p:spPr>
        <p:txBody>
          <a:bodyPr wrap="square" lIns="0" tIns="0" rIns="0" bIns="0">
            <a:spAutoFit/>
          </a:bodyPr>
          <a:lstStyle>
            <a:lvl1pPr marL="0" indent="0" algn="ctr" defTabSz="914400" rtl="0" eaLnBrk="1" latinLnBrk="0" hangingPunct="1">
              <a:lnSpc>
                <a:spcPct val="90000"/>
              </a:lnSpc>
              <a:spcBef>
                <a:spcPts val="1000"/>
              </a:spcBef>
              <a:buFont typeface="Arial" panose="020B0604020202020204" pitchFamily="34" charset="0"/>
              <a:buNone/>
              <a:defRPr sz="6000"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Veneer" panose="02000806000000000000"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Veneer" panose="02000806000000000000"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Veneer" panose="02000806000000000000"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Veneer" panose="02000806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400" b="0" i="0" u="none" strike="noStrike" kern="1200" cap="none" spc="0" normalizeH="0" baseline="0" noProof="0" dirty="0">
                <a:ln>
                  <a:noFill/>
                </a:ln>
                <a:solidFill>
                  <a:srgbClr val="9A9B9C"/>
                </a:solidFill>
                <a:effectLst/>
                <a:uLnTx/>
                <a:uFillTx/>
                <a:latin typeface="Veneer Two" panose="02000806000000000000" pitchFamily="50" charset="0"/>
                <a:ea typeface="+mn-ea"/>
                <a:cs typeface="Arial" panose="020B0604020202020204" pitchFamily="34" charset="0"/>
              </a:rPr>
              <a:t>GENDER EQUALITY IN GLOBAL TRADE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5400" b="0" i="0" u="none" strike="noStrike" kern="1200" cap="none" spc="0" normalizeH="0" baseline="0" noProof="0" dirty="0">
              <a:ln>
                <a:noFill/>
              </a:ln>
              <a:solidFill>
                <a:srgbClr val="9A9B9C"/>
              </a:solidFill>
              <a:effectLst/>
              <a:uLnTx/>
              <a:uFillTx/>
              <a:latin typeface="Veneer Two" panose="02000806000000000000" pitchFamily="50" charset="0"/>
              <a:ea typeface="+mn-ea"/>
              <a:cs typeface="Arial" panose="020B0604020202020204" pitchFamily="34" charset="0"/>
            </a:endParaRPr>
          </a:p>
          <a:p>
            <a:pPr>
              <a:defRPr/>
            </a:pPr>
            <a:r>
              <a:rPr lang="en-GB" sz="6600" dirty="0">
                <a:solidFill>
                  <a:srgbClr val="000000"/>
                </a:solidFill>
                <a:latin typeface="Veneer Two" panose="02000806000000000000" pitchFamily="50" charset="0"/>
              </a:rPr>
              <a:t>Cathryn Higgs</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5400" dirty="0">
                <a:solidFill>
                  <a:srgbClr val="9A9B9C"/>
                </a:solidFill>
                <a:latin typeface="Veneer Two" panose="02000806000000000000" pitchFamily="50" charset="0"/>
              </a:rPr>
              <a:t>The Co-operative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chemeClr val="tx1"/>
              </a:solidFill>
              <a:effectLst/>
              <a:uLnTx/>
              <a:uFillTx/>
              <a:latin typeface="Veneer Two" panose="02000806000000000000" pitchFamily="50"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5400" b="0" i="0" u="none" strike="noStrike" kern="1200" cap="none" spc="0" normalizeH="0" baseline="0" noProof="0" dirty="0">
              <a:ln>
                <a:noFill/>
              </a:ln>
              <a:solidFill>
                <a:srgbClr val="9A9B9C"/>
              </a:solidFill>
              <a:effectLst/>
              <a:uLnTx/>
              <a:uFillTx/>
              <a:latin typeface="Veneer Two" panose="02000806000000000000" pitchFamily="50" charset="0"/>
              <a:ea typeface="+mn-ea"/>
              <a:cs typeface="Arial" panose="020B0604020202020204" pitchFamily="34" charset="0"/>
            </a:endParaRPr>
          </a:p>
        </p:txBody>
      </p:sp>
      <p:sp>
        <p:nvSpPr>
          <p:cNvPr id="3" name="TextBox 2">
            <a:extLst>
              <a:ext uri="{FF2B5EF4-FFF2-40B4-BE49-F238E27FC236}">
                <a16:creationId xmlns:a16="http://schemas.microsoft.com/office/drawing/2014/main" id="{E23EDE14-4A03-4BF1-8940-64990E377429}"/>
              </a:ext>
            </a:extLst>
          </p:cNvPr>
          <p:cNvSpPr txBox="1"/>
          <p:nvPr/>
        </p:nvSpPr>
        <p:spPr>
          <a:xfrm>
            <a:off x="3613056" y="6018007"/>
            <a:ext cx="4978587" cy="461665"/>
          </a:xfrm>
          <a:prstGeom prst="rect">
            <a:avLst/>
          </a:prstGeom>
          <a:noFill/>
        </p:spPr>
        <p:txBody>
          <a:bodyPr wrap="square" rtlCol="0">
            <a:spAutoFit/>
          </a:bodyPr>
          <a:lstStyle/>
          <a:p>
            <a:pPr algn="ctr"/>
            <a:r>
              <a:rPr lang="en-US" sz="2400" b="1" dirty="0">
                <a:solidFill>
                  <a:srgbClr val="01B1E0"/>
                </a:solidFill>
                <a:latin typeface="Veneer Two" panose="02000806000000000000" pitchFamily="50" charset="0"/>
                <a:ea typeface="Helvetica" charset="0"/>
                <a:cs typeface="Helvetica" charset="0"/>
              </a:rPr>
              <a:t>#</a:t>
            </a:r>
            <a:r>
              <a:rPr lang="en-US" sz="2400" b="1" dirty="0" err="1">
                <a:solidFill>
                  <a:srgbClr val="01B1E0"/>
                </a:solidFill>
                <a:latin typeface="Veneer Two" panose="02000806000000000000" pitchFamily="50" charset="0"/>
                <a:ea typeface="Helvetica" charset="0"/>
                <a:cs typeface="Helvetica" charset="0"/>
              </a:rPr>
              <a:t>futureoftrade</a:t>
            </a:r>
            <a:endParaRPr lang="en-US" sz="2400" b="1" dirty="0">
              <a:solidFill>
                <a:srgbClr val="01B1E0"/>
              </a:solidFill>
              <a:latin typeface="Veneer Two" panose="02000806000000000000" pitchFamily="50" charset="0"/>
              <a:ea typeface="Helvetica" charset="0"/>
              <a:cs typeface="Helvetica" charset="0"/>
            </a:endParaRPr>
          </a:p>
        </p:txBody>
      </p:sp>
    </p:spTree>
    <p:extLst>
      <p:ext uri="{BB962C8B-B14F-4D97-AF65-F5344CB8AC3E}">
        <p14:creationId xmlns:p14="http://schemas.microsoft.com/office/powerpoint/2010/main" val="127750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19F49230-225F-924A-8B86-98E34EF9EA57}"/>
              </a:ext>
            </a:extLst>
          </p:cNvPr>
          <p:cNvSpPr txBox="1">
            <a:spLocks/>
          </p:cNvSpPr>
          <p:nvPr/>
        </p:nvSpPr>
        <p:spPr>
          <a:xfrm>
            <a:off x="2930768" y="883314"/>
            <a:ext cx="8805506" cy="4740785"/>
          </a:xfrm>
          <a:prstGeom prst="rect">
            <a:avLst/>
          </a:prstGeom>
        </p:spPr>
        <p:txBody>
          <a:bodyPr wrap="square" lIns="0" tIns="0" rIns="0" bIns="0">
            <a:spAutoFit/>
          </a:bodyPr>
          <a:lstStyle>
            <a:lvl1pPr marL="0" indent="0" algn="ctr" defTabSz="914400" rtl="0" eaLnBrk="1" latinLnBrk="0" hangingPunct="1">
              <a:lnSpc>
                <a:spcPct val="90000"/>
              </a:lnSpc>
              <a:spcBef>
                <a:spcPts val="1000"/>
              </a:spcBef>
              <a:buFont typeface="Arial" panose="020B0604020202020204" pitchFamily="34" charset="0"/>
              <a:buNone/>
              <a:defRPr sz="6000"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Veneer" panose="02000806000000000000"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Veneer" panose="02000806000000000000"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Veneer" panose="02000806000000000000"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Veneer" panose="02000806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400" b="0" i="0" u="none" strike="noStrike" kern="1200" cap="none" spc="0" normalizeH="0" baseline="0" noProof="0" dirty="0">
                <a:ln>
                  <a:noFill/>
                </a:ln>
                <a:solidFill>
                  <a:srgbClr val="9A9B9C"/>
                </a:solidFill>
                <a:effectLst/>
                <a:uLnTx/>
                <a:uFillTx/>
                <a:latin typeface="Veneer Two" panose="02000806000000000000" pitchFamily="50" charset="0"/>
                <a:ea typeface="+mn-ea"/>
                <a:cs typeface="Arial" panose="020B0604020202020204" pitchFamily="34" charset="0"/>
              </a:rPr>
              <a:t>GENDER EQUALITY IN GLOBAL TRADE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5400" b="0" i="0" u="none" strike="noStrike" kern="1200" cap="none" spc="0" normalizeH="0" baseline="0" noProof="0" dirty="0">
              <a:ln>
                <a:noFill/>
              </a:ln>
              <a:solidFill>
                <a:srgbClr val="9A9B9C"/>
              </a:solidFill>
              <a:effectLst/>
              <a:uLnTx/>
              <a:uFillTx/>
              <a:latin typeface="Veneer Two" panose="02000806000000000000" pitchFamily="50" charset="0"/>
              <a:ea typeface="+mn-ea"/>
              <a:cs typeface="Arial" panose="020B0604020202020204" pitchFamily="34" charset="0"/>
            </a:endParaRPr>
          </a:p>
          <a:p>
            <a:pPr marR="0" lvl="0" fontAlgn="auto">
              <a:spcAft>
                <a:spcPts val="0"/>
              </a:spcAft>
              <a:buClrTx/>
              <a:buSzTx/>
              <a:tabLst/>
              <a:defRPr/>
            </a:pPr>
            <a:r>
              <a:rPr lang="en-GB" sz="6600" dirty="0" err="1">
                <a:solidFill>
                  <a:srgbClr val="000000"/>
                </a:solidFill>
                <a:latin typeface="Veneer Two" panose="02000806000000000000" pitchFamily="50" charset="0"/>
              </a:rPr>
              <a:t>Nerea</a:t>
            </a:r>
            <a:r>
              <a:rPr lang="en-GB" sz="6600" dirty="0">
                <a:solidFill>
                  <a:srgbClr val="000000"/>
                </a:solidFill>
                <a:latin typeface="Veneer Two" panose="02000806000000000000" pitchFamily="50" charset="0"/>
              </a:rPr>
              <a:t> </a:t>
            </a:r>
            <a:r>
              <a:rPr lang="en-GB" sz="6600" dirty="0" err="1">
                <a:solidFill>
                  <a:srgbClr val="000000"/>
                </a:solidFill>
                <a:latin typeface="Veneer Two" panose="02000806000000000000" pitchFamily="50" charset="0"/>
              </a:rPr>
              <a:t>Craviotto</a:t>
            </a:r>
            <a:endParaRPr lang="en-GB" sz="6600" dirty="0">
              <a:solidFill>
                <a:srgbClr val="000000"/>
              </a:solidFill>
              <a:latin typeface="Veneer Two" panose="02000806000000000000" pitchFamily="50" charset="0"/>
            </a:endParaRPr>
          </a:p>
          <a:p>
            <a:pPr>
              <a:defRPr/>
            </a:pPr>
            <a:r>
              <a:rPr lang="en-GB" sz="5400" dirty="0">
                <a:solidFill>
                  <a:srgbClr val="9A9B9C"/>
                </a:solidFill>
                <a:latin typeface="Veneer Two" panose="02000806000000000000" pitchFamily="50" charset="0"/>
              </a:rPr>
              <a:t>ITUC</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chemeClr val="tx1"/>
              </a:solidFill>
              <a:effectLst/>
              <a:uLnTx/>
              <a:uFillTx/>
              <a:latin typeface="Veneer Two" panose="02000806000000000000" pitchFamily="50"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5400" b="0" i="0" u="none" strike="noStrike" kern="1200" cap="none" spc="0" normalizeH="0" baseline="0" noProof="0" dirty="0">
              <a:ln>
                <a:noFill/>
              </a:ln>
              <a:solidFill>
                <a:srgbClr val="9A9B9C"/>
              </a:solidFill>
              <a:effectLst/>
              <a:uLnTx/>
              <a:uFillTx/>
              <a:latin typeface="Veneer Two" panose="02000806000000000000" pitchFamily="50" charset="0"/>
              <a:ea typeface="+mn-ea"/>
              <a:cs typeface="Arial" panose="020B0604020202020204" pitchFamily="34" charset="0"/>
            </a:endParaRPr>
          </a:p>
        </p:txBody>
      </p:sp>
      <p:sp>
        <p:nvSpPr>
          <p:cNvPr id="3" name="TextBox 2">
            <a:extLst>
              <a:ext uri="{FF2B5EF4-FFF2-40B4-BE49-F238E27FC236}">
                <a16:creationId xmlns:a16="http://schemas.microsoft.com/office/drawing/2014/main" id="{E23EDE14-4A03-4BF1-8940-64990E377429}"/>
              </a:ext>
            </a:extLst>
          </p:cNvPr>
          <p:cNvSpPr txBox="1"/>
          <p:nvPr/>
        </p:nvSpPr>
        <p:spPr>
          <a:xfrm>
            <a:off x="3613056" y="6018007"/>
            <a:ext cx="4978587" cy="461665"/>
          </a:xfrm>
          <a:prstGeom prst="rect">
            <a:avLst/>
          </a:prstGeom>
          <a:noFill/>
        </p:spPr>
        <p:txBody>
          <a:bodyPr wrap="square" rtlCol="0">
            <a:spAutoFit/>
          </a:bodyPr>
          <a:lstStyle/>
          <a:p>
            <a:pPr algn="ctr"/>
            <a:r>
              <a:rPr lang="en-US" sz="2400" b="1" dirty="0">
                <a:solidFill>
                  <a:srgbClr val="01B1E0"/>
                </a:solidFill>
                <a:latin typeface="Veneer Two" panose="02000806000000000000" pitchFamily="50" charset="0"/>
                <a:ea typeface="Helvetica" charset="0"/>
                <a:cs typeface="Helvetica" charset="0"/>
              </a:rPr>
              <a:t>#</a:t>
            </a:r>
            <a:r>
              <a:rPr lang="en-US" sz="2400" b="1" dirty="0" err="1">
                <a:solidFill>
                  <a:srgbClr val="01B1E0"/>
                </a:solidFill>
                <a:latin typeface="Veneer Two" panose="02000806000000000000" pitchFamily="50" charset="0"/>
                <a:ea typeface="Helvetica" charset="0"/>
                <a:cs typeface="Helvetica" charset="0"/>
              </a:rPr>
              <a:t>futureoftrade</a:t>
            </a:r>
            <a:endParaRPr lang="en-US" sz="2400" b="1" dirty="0">
              <a:solidFill>
                <a:srgbClr val="01B1E0"/>
              </a:solidFill>
              <a:latin typeface="Veneer Two" panose="02000806000000000000" pitchFamily="50" charset="0"/>
              <a:ea typeface="Helvetica" charset="0"/>
              <a:cs typeface="Helvetica" charset="0"/>
            </a:endParaRPr>
          </a:p>
        </p:txBody>
      </p:sp>
    </p:spTree>
    <p:extLst>
      <p:ext uri="{BB962C8B-B14F-4D97-AF65-F5344CB8AC3E}">
        <p14:creationId xmlns:p14="http://schemas.microsoft.com/office/powerpoint/2010/main" val="302569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8AD8B32-FF2E-4DA9-9AD0-0AFE1358C27D}"/>
              </a:ext>
            </a:extLst>
          </p:cNvPr>
          <p:cNvSpPr>
            <a:spLocks noGrp="1"/>
          </p:cNvSpPr>
          <p:nvPr>
            <p:ph type="body" sz="quarter" idx="10"/>
          </p:nvPr>
        </p:nvSpPr>
        <p:spPr/>
        <p:txBody>
          <a:bodyPr/>
          <a:lstStyle/>
          <a:p>
            <a:r>
              <a:rPr lang="en-US" dirty="0"/>
              <a:t>Barriers to achieving gender equality in global supply chains?</a:t>
            </a:r>
            <a:endParaRPr lang="en-GB" dirty="0"/>
          </a:p>
        </p:txBody>
      </p:sp>
      <p:sp>
        <p:nvSpPr>
          <p:cNvPr id="7" name="Content Placeholder 6">
            <a:extLst>
              <a:ext uri="{FF2B5EF4-FFF2-40B4-BE49-F238E27FC236}">
                <a16:creationId xmlns:a16="http://schemas.microsoft.com/office/drawing/2014/main" id="{EB4289AA-228F-4AE6-9244-38D43364F8A7}"/>
              </a:ext>
            </a:extLst>
          </p:cNvPr>
          <p:cNvSpPr>
            <a:spLocks noGrp="1"/>
          </p:cNvSpPr>
          <p:nvPr>
            <p:ph sz="quarter" idx="13"/>
          </p:nvPr>
        </p:nvSpPr>
        <p:spPr/>
        <p:txBody>
          <a:bodyPr/>
          <a:lstStyle/>
          <a:p>
            <a:pPr marL="342900" indent="-342900" algn="l">
              <a:spcBef>
                <a:spcPts val="0"/>
              </a:spcBef>
              <a:spcAft>
                <a:spcPts val="30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Corporate greed (that affects us all – women and men) coupled with gender stereotypes on different levels;</a:t>
            </a:r>
          </a:p>
          <a:p>
            <a:pPr marL="342900" indent="-342900" algn="l">
              <a:spcBef>
                <a:spcPts val="0"/>
              </a:spcBef>
              <a:spcAft>
                <a:spcPts val="3000"/>
              </a:spcAft>
              <a:buFont typeface="Arial" panose="020B0604020202020204" pitchFamily="34" charset="0"/>
              <a:buChar char="•"/>
            </a:pPr>
            <a:r>
              <a:rPr lang="en-GB" dirty="0"/>
              <a:t>Feminisation of precarious work, very much related with the gendered distribution of care work; but also stereotypes around gender;</a:t>
            </a:r>
          </a:p>
          <a:p>
            <a:pPr marL="342900" indent="-342900" algn="l">
              <a:spcBef>
                <a:spcPts val="0"/>
              </a:spcBef>
              <a:spcAft>
                <a:spcPts val="3000"/>
              </a:spcAft>
              <a:buFont typeface="Arial" panose="020B0604020202020204" pitchFamily="34" charset="0"/>
              <a:buChar char="•"/>
            </a:pPr>
            <a:r>
              <a:rPr lang="en-GB" dirty="0"/>
              <a:t>Global Supply Chains fail to take into account risks to women’s rights abuses.</a:t>
            </a:r>
          </a:p>
          <a:p>
            <a:pPr algn="l">
              <a:spcBef>
                <a:spcPts val="0"/>
              </a:spcBef>
              <a:spcAft>
                <a:spcPts val="3000"/>
              </a:spcAft>
            </a:pPr>
            <a:endParaRPr lang="en-GB" dirty="0"/>
          </a:p>
        </p:txBody>
      </p:sp>
      <p:sp>
        <p:nvSpPr>
          <p:cNvPr id="3" name="Espace réservé du numéro de diapositive 2"/>
          <p:cNvSpPr>
            <a:spLocks noGrp="1"/>
          </p:cNvSpPr>
          <p:nvPr>
            <p:ph type="sldNum" sz="quarter" idx="4294967295"/>
          </p:nvPr>
        </p:nvSpPr>
        <p:spPr/>
        <p:txBody>
          <a:bodyPr/>
          <a:lstStyle/>
          <a:p>
            <a:endParaRPr lang="en-US" dirty="0"/>
          </a:p>
        </p:txBody>
      </p:sp>
    </p:spTree>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308CA0E-0C79-4BE3-8211-2AC390A326DE}"/>
              </a:ext>
            </a:extLst>
          </p:cNvPr>
          <p:cNvSpPr>
            <a:spLocks noGrp="1"/>
          </p:cNvSpPr>
          <p:nvPr>
            <p:ph type="body" sz="quarter" idx="10"/>
          </p:nvPr>
        </p:nvSpPr>
        <p:spPr/>
        <p:txBody>
          <a:bodyPr/>
          <a:lstStyle/>
          <a:p>
            <a:br>
              <a:rPr lang="en-US" dirty="0"/>
            </a:br>
            <a:r>
              <a:rPr lang="en-US" dirty="0"/>
              <a:t>Achieving gender equality in global trade</a:t>
            </a:r>
            <a:br>
              <a:rPr lang="en-US" dirty="0"/>
            </a:br>
            <a:endParaRPr lang="en-GB" dirty="0"/>
          </a:p>
        </p:txBody>
      </p:sp>
      <p:sp>
        <p:nvSpPr>
          <p:cNvPr id="7" name="Content Placeholder 6">
            <a:extLst>
              <a:ext uri="{FF2B5EF4-FFF2-40B4-BE49-F238E27FC236}">
                <a16:creationId xmlns:a16="http://schemas.microsoft.com/office/drawing/2014/main" id="{2FCE8FD7-C272-415E-8296-8A1A45566A2E}"/>
              </a:ext>
            </a:extLst>
          </p:cNvPr>
          <p:cNvSpPr>
            <a:spLocks noGrp="1"/>
          </p:cNvSpPr>
          <p:nvPr>
            <p:ph sz="quarter" idx="13"/>
          </p:nvPr>
        </p:nvSpPr>
        <p:spPr/>
        <p:txBody>
          <a:bodyPr/>
          <a:lstStyle/>
          <a:p>
            <a:pPr marL="342900" indent="-342900" algn="l">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Trade unions - they empower themselves and they go and take what is theirs: their rights;</a:t>
            </a:r>
          </a:p>
          <a:p>
            <a:pPr marL="342900" indent="-342900" algn="l">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Many countries, especially countries with ‘cheap labour’ policies, fight unions for this very reason. </a:t>
            </a:r>
          </a:p>
          <a:p>
            <a:pPr marL="342900" indent="-342900" algn="l">
              <a:buFont typeface="Arial" panose="020B0604020202020204" pitchFamily="34" charset="0"/>
              <a:buChar char="•"/>
            </a:pPr>
            <a:endParaRPr lang="en-GB" dirty="0">
              <a:latin typeface="Calibri" panose="020F0502020204030204" pitchFamily="34" charset="0"/>
              <a:ea typeface="Calibri" panose="020F0502020204030204" pitchFamily="34" charset="0"/>
              <a:cs typeface="Times New Roman" panose="02020603050405020304" pitchFamily="18" charset="0"/>
            </a:endParaRPr>
          </a:p>
          <a:p>
            <a:pPr algn="l"/>
            <a:r>
              <a:rPr lang="en-GB" dirty="0"/>
              <a:t>A solution to this is provided by the strict application of the UN Guiding Principles for Business and Human Rights that require states to protect all human rights in their territory, and also companies to respect all human rights in their operations.  </a:t>
            </a:r>
            <a:endParaRPr lang="en-US" dirty="0"/>
          </a:p>
          <a:p>
            <a:pPr algn="l"/>
            <a:endParaRPr lang="en-GB" dirty="0"/>
          </a:p>
        </p:txBody>
      </p:sp>
      <p:sp>
        <p:nvSpPr>
          <p:cNvPr id="3" name="Espace réservé du numéro de diapositive 2"/>
          <p:cNvSpPr>
            <a:spLocks noGrp="1"/>
          </p:cNvSpPr>
          <p:nvPr>
            <p:ph type="sldNum" sz="quarter" idx="4294967295"/>
          </p:nvPr>
        </p:nvSpPr>
        <p:spPr/>
        <p:txBody>
          <a:bodyPr/>
          <a:lstStyle/>
          <a:p>
            <a:endParaRPr lang="en-US" dirty="0"/>
          </a:p>
        </p:txBody>
      </p:sp>
    </p:spTree>
    <p:extLst>
      <p:ext uri="{BB962C8B-B14F-4D97-AF65-F5344CB8AC3E}">
        <p14:creationId xmlns:p14="http://schemas.microsoft.com/office/powerpoint/2010/main" val="1056393253"/>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A0450FD-1F40-498A-AB52-2BAEE6DD141E}"/>
              </a:ext>
            </a:extLst>
          </p:cNvPr>
          <p:cNvSpPr>
            <a:spLocks noGrp="1"/>
          </p:cNvSpPr>
          <p:nvPr>
            <p:ph type="body" sz="quarter" idx="10"/>
          </p:nvPr>
        </p:nvSpPr>
        <p:spPr/>
        <p:txBody>
          <a:bodyPr/>
          <a:lstStyle/>
          <a:p>
            <a:r>
              <a:rPr lang="en-US" dirty="0"/>
              <a:t>From policy to practice</a:t>
            </a:r>
            <a:endParaRPr lang="en-GB" dirty="0"/>
          </a:p>
        </p:txBody>
      </p:sp>
      <p:sp>
        <p:nvSpPr>
          <p:cNvPr id="7" name="Content Placeholder 6">
            <a:extLst>
              <a:ext uri="{FF2B5EF4-FFF2-40B4-BE49-F238E27FC236}">
                <a16:creationId xmlns:a16="http://schemas.microsoft.com/office/drawing/2014/main" id="{05667FC5-EF5A-4C31-B85F-29ABE0A6A2BD}"/>
              </a:ext>
            </a:extLst>
          </p:cNvPr>
          <p:cNvSpPr>
            <a:spLocks noGrp="1"/>
          </p:cNvSpPr>
          <p:nvPr>
            <p:ph sz="quarter" idx="13"/>
          </p:nvPr>
        </p:nvSpPr>
        <p:spPr/>
        <p:txBody>
          <a:bodyPr/>
          <a:lstStyle/>
          <a:p>
            <a:pPr marL="457200" indent="-457200" algn="l">
              <a:spcAft>
                <a:spcPts val="18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Turning the voluntary UN Guiding Principles into a legal requirement with penalties and fines and revocation of licenses for those companies that consistently fail to update their model of production and procurement. </a:t>
            </a:r>
          </a:p>
          <a:p>
            <a:pPr marL="457200" indent="-457200" algn="l">
              <a:spcAft>
                <a:spcPts val="18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Times New Roman" panose="02020603050405020304" pitchFamily="18" charset="0"/>
              </a:rPr>
              <a:t>Furthermore, if UNGPs were to be followed, the supply chains would need to be re-designed</a:t>
            </a:r>
          </a:p>
          <a:p>
            <a:pPr algn="l">
              <a:spcAft>
                <a:spcPts val="1800"/>
              </a:spcAft>
            </a:pPr>
            <a:endParaRPr lang="en-GB" dirty="0"/>
          </a:p>
        </p:txBody>
      </p:sp>
      <p:sp>
        <p:nvSpPr>
          <p:cNvPr id="3" name="Espace réservé du numéro de diapositive 2"/>
          <p:cNvSpPr>
            <a:spLocks noGrp="1"/>
          </p:cNvSpPr>
          <p:nvPr>
            <p:ph type="sldNum" sz="quarter" idx="4294967295"/>
          </p:nvPr>
        </p:nvSpPr>
        <p:spPr/>
        <p:txBody>
          <a:bodyPr/>
          <a:lstStyle/>
          <a:p>
            <a:endParaRPr lang="en-US" dirty="0"/>
          </a:p>
        </p:txBody>
      </p:sp>
    </p:spTree>
    <p:extLst>
      <p:ext uri="{BB962C8B-B14F-4D97-AF65-F5344CB8AC3E}">
        <p14:creationId xmlns:p14="http://schemas.microsoft.com/office/powerpoint/2010/main" val="3542968853"/>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endParaRPr lang="en-US" dirty="0"/>
          </a:p>
        </p:txBody>
      </p:sp>
      <p:sp>
        <p:nvSpPr>
          <p:cNvPr id="12" name="Text Placeholder 6">
            <a:extLst>
              <a:ext uri="{FF2B5EF4-FFF2-40B4-BE49-F238E27FC236}">
                <a16:creationId xmlns:a16="http://schemas.microsoft.com/office/drawing/2014/main" id="{3971A7C0-41C2-469C-B087-11DADE04F9CC}"/>
              </a:ext>
            </a:extLst>
          </p:cNvPr>
          <p:cNvSpPr txBox="1">
            <a:spLocks/>
          </p:cNvSpPr>
          <p:nvPr/>
        </p:nvSpPr>
        <p:spPr>
          <a:xfrm>
            <a:off x="1693247" y="2453567"/>
            <a:ext cx="8805506" cy="830997"/>
          </a:xfrm>
          <a:prstGeom prst="rect">
            <a:avLst/>
          </a:prstGeom>
        </p:spPr>
        <p:txBody>
          <a:bodyPr wrap="square" lIns="0" tIns="0" rIns="0" bIns="0">
            <a:spAutoFit/>
          </a:bodyPr>
          <a:lstStyle>
            <a:lvl1pPr marL="0" indent="0" algn="ctr" defTabSz="914400" rtl="0" eaLnBrk="1" latinLnBrk="0" hangingPunct="1">
              <a:lnSpc>
                <a:spcPct val="90000"/>
              </a:lnSpc>
              <a:spcBef>
                <a:spcPts val="1000"/>
              </a:spcBef>
              <a:buFont typeface="Arial" panose="020B0604020202020204" pitchFamily="34" charset="0"/>
              <a:buNone/>
              <a:defRPr sz="6000" kern="1200">
                <a:solidFill>
                  <a:schemeClr val="tx2"/>
                </a:solidFill>
                <a:latin typeface="Veneer Two" panose="02000806000000000000" pitchFamily="50"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Veneer" panose="02000806000000000000"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Veneer" panose="02000806000000000000"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Veneer" panose="02000806000000000000"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Veneer" panose="02000806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6000" b="0" i="0" u="none" strike="noStrike" kern="1200" cap="none" spc="0" normalizeH="0" baseline="0" noProof="0">
                <a:ln>
                  <a:noFill/>
                </a:ln>
                <a:solidFill>
                  <a:srgbClr val="9A9B9C"/>
                </a:solidFill>
                <a:effectLst/>
                <a:uLnTx/>
                <a:uFillTx/>
                <a:latin typeface="Veneer Two" panose="02000806000000000000" pitchFamily="50" charset="0"/>
                <a:ea typeface="+mn-ea"/>
                <a:cs typeface="Arial" panose="020B0604020202020204" pitchFamily="34" charset="0"/>
              </a:rPr>
              <a:t>Thank you!</a:t>
            </a:r>
            <a:endParaRPr kumimoji="0" lang="en-US" sz="6000" b="0" i="0" u="none" strike="noStrike" kern="1200" cap="none" spc="0" normalizeH="0" baseline="0" noProof="0" dirty="0">
              <a:ln>
                <a:noFill/>
              </a:ln>
              <a:solidFill>
                <a:srgbClr val="9A9B9C"/>
              </a:solidFill>
              <a:effectLst/>
              <a:uLnTx/>
              <a:uFillTx/>
              <a:latin typeface="Veneer Two" panose="02000806000000000000" pitchFamily="50" charset="0"/>
              <a:ea typeface="+mn-ea"/>
              <a:cs typeface="Arial" panose="020B0604020202020204" pitchFamily="34" charset="0"/>
            </a:endParaRPr>
          </a:p>
        </p:txBody>
      </p:sp>
    </p:spTree>
    <p:extLst>
      <p:ext uri="{BB962C8B-B14F-4D97-AF65-F5344CB8AC3E}">
        <p14:creationId xmlns:p14="http://schemas.microsoft.com/office/powerpoint/2010/main" val="1425362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36859E7F-9F02-483D-B8FE-AE01600D8D33}"/>
              </a:ext>
            </a:extLst>
          </p:cNvPr>
          <p:cNvSpPr>
            <a:spLocks noGrp="1"/>
          </p:cNvSpPr>
          <p:nvPr>
            <p:ph type="body" sz="quarter" idx="10"/>
          </p:nvPr>
        </p:nvSpPr>
        <p:spPr>
          <a:xfrm>
            <a:off x="5166351" y="2774618"/>
            <a:ext cx="6105166" cy="443198"/>
          </a:xfrm>
        </p:spPr>
        <p:txBody>
          <a:bodyPr/>
          <a:lstStyle/>
          <a:p>
            <a:pPr algn="ctr"/>
            <a:r>
              <a:rPr lang="en-GB" sz="3200" dirty="0">
                <a:cs typeface="Helvetica" panose="020B0604020202020204" pitchFamily="34" charset="0"/>
              </a:rPr>
              <a:t>The Crystal 10 October 2018</a:t>
            </a:r>
          </a:p>
        </p:txBody>
      </p:sp>
      <p:pic>
        <p:nvPicPr>
          <p:cNvPr id="13" name="Picture 12">
            <a:extLst>
              <a:ext uri="{FF2B5EF4-FFF2-40B4-BE49-F238E27FC236}">
                <a16:creationId xmlns:a16="http://schemas.microsoft.com/office/drawing/2014/main" id="{0905269F-5549-4BC7-A169-01AFD2A898DD}"/>
              </a:ext>
            </a:extLst>
          </p:cNvPr>
          <p:cNvPicPr>
            <a:picLocks noChangeAspect="1"/>
          </p:cNvPicPr>
          <p:nvPr/>
        </p:nvPicPr>
        <p:blipFill>
          <a:blip r:embed="rId2"/>
          <a:stretch>
            <a:fillRect/>
          </a:stretch>
        </p:blipFill>
        <p:spPr>
          <a:xfrm>
            <a:off x="4800820" y="882650"/>
            <a:ext cx="6836229" cy="1223423"/>
          </a:xfrm>
          <a:prstGeom prst="rect">
            <a:avLst/>
          </a:prstGeom>
        </p:spPr>
      </p:pic>
      <p:sp>
        <p:nvSpPr>
          <p:cNvPr id="15" name="TextBox 14">
            <a:extLst>
              <a:ext uri="{FF2B5EF4-FFF2-40B4-BE49-F238E27FC236}">
                <a16:creationId xmlns:a16="http://schemas.microsoft.com/office/drawing/2014/main" id="{4B0E6A3C-E09E-4D32-B462-3FE40DBD6C0A}"/>
              </a:ext>
            </a:extLst>
          </p:cNvPr>
          <p:cNvSpPr txBox="1"/>
          <p:nvPr/>
        </p:nvSpPr>
        <p:spPr>
          <a:xfrm>
            <a:off x="5729641" y="3998603"/>
            <a:ext cx="4978587" cy="646331"/>
          </a:xfrm>
          <a:prstGeom prst="rect">
            <a:avLst/>
          </a:prstGeom>
          <a:noFill/>
        </p:spPr>
        <p:txBody>
          <a:bodyPr wrap="square" rtlCol="0">
            <a:spAutoFit/>
          </a:bodyPr>
          <a:lstStyle/>
          <a:p>
            <a:pPr algn="ctr"/>
            <a:r>
              <a:rPr lang="en-US" sz="3600" b="1" dirty="0">
                <a:solidFill>
                  <a:srgbClr val="01B1E0"/>
                </a:solidFill>
                <a:latin typeface="Veneer Two" panose="02000806000000000000" pitchFamily="50" charset="0"/>
                <a:ea typeface="Helvetica" charset="0"/>
                <a:cs typeface="Helvetica" panose="020B0604020202020204" pitchFamily="34" charset="0"/>
              </a:rPr>
              <a:t>#</a:t>
            </a:r>
            <a:r>
              <a:rPr lang="en-US" sz="3600" b="1" dirty="0" err="1">
                <a:solidFill>
                  <a:srgbClr val="01B1E0"/>
                </a:solidFill>
                <a:latin typeface="Veneer Two" panose="02000806000000000000" pitchFamily="50" charset="0"/>
                <a:ea typeface="Helvetica" charset="0"/>
                <a:cs typeface="Helvetica" panose="020B0604020202020204" pitchFamily="34" charset="0"/>
              </a:rPr>
              <a:t>futureoftrade</a:t>
            </a:r>
            <a:endParaRPr lang="en-US" sz="3600" b="1" dirty="0">
              <a:solidFill>
                <a:srgbClr val="01B1E0"/>
              </a:solidFill>
              <a:latin typeface="Veneer Two" panose="02000806000000000000" pitchFamily="50" charset="0"/>
              <a:ea typeface="Helvetica" charset="0"/>
              <a:cs typeface="Helvetica" panose="020B0604020202020204" pitchFamily="34" charset="0"/>
            </a:endParaRPr>
          </a:p>
        </p:txBody>
      </p:sp>
    </p:spTree>
    <p:extLst>
      <p:ext uri="{BB962C8B-B14F-4D97-AF65-F5344CB8AC3E}">
        <p14:creationId xmlns:p14="http://schemas.microsoft.com/office/powerpoint/2010/main" val="189003377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19F49230-225F-924A-8B86-98E34EF9EA57}"/>
              </a:ext>
            </a:extLst>
          </p:cNvPr>
          <p:cNvSpPr txBox="1">
            <a:spLocks/>
          </p:cNvSpPr>
          <p:nvPr/>
        </p:nvSpPr>
        <p:spPr>
          <a:xfrm>
            <a:off x="2930768" y="883314"/>
            <a:ext cx="8805506" cy="4657685"/>
          </a:xfrm>
          <a:prstGeom prst="rect">
            <a:avLst/>
          </a:prstGeom>
        </p:spPr>
        <p:txBody>
          <a:bodyPr wrap="square" lIns="0" tIns="0" rIns="0" bIns="0">
            <a:spAutoFit/>
          </a:bodyPr>
          <a:lstStyle>
            <a:lvl1pPr marL="0" indent="0" algn="ctr" defTabSz="914400" rtl="0" eaLnBrk="1" latinLnBrk="0" hangingPunct="1">
              <a:lnSpc>
                <a:spcPct val="90000"/>
              </a:lnSpc>
              <a:spcBef>
                <a:spcPts val="1000"/>
              </a:spcBef>
              <a:buFont typeface="Arial" panose="020B0604020202020204" pitchFamily="34" charset="0"/>
              <a:buNone/>
              <a:defRPr sz="6000"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Veneer" panose="02000806000000000000"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Veneer" panose="02000806000000000000"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Veneer" panose="02000806000000000000"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Veneer" panose="02000806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400" b="0" i="0" u="none" strike="noStrike" kern="1200" cap="none" spc="0" normalizeH="0" baseline="0" noProof="0" dirty="0">
                <a:ln>
                  <a:noFill/>
                </a:ln>
                <a:solidFill>
                  <a:srgbClr val="9A9B9C"/>
                </a:solidFill>
                <a:effectLst/>
                <a:uLnTx/>
                <a:uFillTx/>
                <a:latin typeface="Veneer Two" panose="02000806000000000000" pitchFamily="50" charset="0"/>
                <a:ea typeface="+mn-ea"/>
                <a:cs typeface="Arial" panose="020B0604020202020204" pitchFamily="34" charset="0"/>
              </a:rPr>
              <a:t>GENDER EQUALITY IN GLOBAL TRADE</a:t>
            </a:r>
          </a:p>
          <a:p>
            <a:pPr marR="0" lvl="0" fontAlgn="auto">
              <a:spcAft>
                <a:spcPts val="0"/>
              </a:spcAft>
              <a:buClrTx/>
              <a:buSzTx/>
              <a:tabLst/>
              <a:defRPr/>
            </a:pPr>
            <a:endParaRPr kumimoji="0" lang="en-GB" sz="4800" b="0" i="0" u="none" strike="noStrike" kern="1200" cap="none" spc="0" normalizeH="0" baseline="0" noProof="0" dirty="0">
              <a:ln>
                <a:noFill/>
              </a:ln>
              <a:solidFill>
                <a:schemeClr val="tx1"/>
              </a:solidFill>
              <a:effectLst/>
              <a:uLnTx/>
              <a:uFillTx/>
              <a:latin typeface="Veneer Two" panose="02000806000000000000" pitchFamily="50" charset="0"/>
            </a:endParaRPr>
          </a:p>
          <a:p>
            <a:pPr marR="0" lvl="0" fontAlgn="auto">
              <a:spcAft>
                <a:spcPts val="0"/>
              </a:spcAft>
              <a:buClrTx/>
              <a:buSzTx/>
              <a:tabLst/>
              <a:defRPr/>
            </a:pPr>
            <a:r>
              <a:rPr kumimoji="0" lang="en-GB" sz="4800" b="0" i="0" u="none" strike="noStrike" kern="1200" cap="none" spc="0" normalizeH="0" baseline="0" noProof="0" dirty="0">
                <a:ln>
                  <a:noFill/>
                </a:ln>
                <a:solidFill>
                  <a:schemeClr val="tx1"/>
                </a:solidFill>
                <a:effectLst/>
                <a:uLnTx/>
                <a:uFillTx/>
                <a:latin typeface="Veneer Two" panose="02000806000000000000" pitchFamily="50" charset="0"/>
              </a:rPr>
              <a:t>Chair: </a:t>
            </a:r>
            <a:r>
              <a:rPr lang="en-GB" sz="6600" dirty="0">
                <a:solidFill>
                  <a:srgbClr val="000000"/>
                </a:solidFill>
                <a:latin typeface="Veneer Two" panose="02000806000000000000" pitchFamily="50" charset="0"/>
              </a:rPr>
              <a:t>Claudia </a:t>
            </a:r>
            <a:r>
              <a:rPr lang="en-GB" sz="6600" dirty="0" err="1">
                <a:solidFill>
                  <a:srgbClr val="000000"/>
                </a:solidFill>
                <a:latin typeface="Veneer Two" panose="02000806000000000000" pitchFamily="50" charset="0"/>
              </a:rPr>
              <a:t>Fumo</a:t>
            </a:r>
            <a:endParaRPr lang="en-GB" sz="6600" dirty="0">
              <a:solidFill>
                <a:srgbClr val="000000"/>
              </a:solidFill>
              <a:latin typeface="Veneer Two" panose="02000806000000000000" pitchFamily="50" charset="0"/>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5400" dirty="0">
                <a:solidFill>
                  <a:srgbClr val="9A9B9C"/>
                </a:solidFill>
                <a:latin typeface="Veneer Two" panose="02000806000000000000" pitchFamily="50" charset="0"/>
              </a:rPr>
              <a:t>DFID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chemeClr val="tx1"/>
              </a:solidFill>
              <a:effectLst/>
              <a:uLnTx/>
              <a:uFillTx/>
              <a:latin typeface="Veneer Two" panose="02000806000000000000" pitchFamily="50"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5400" b="0" i="0" u="none" strike="noStrike" kern="1200" cap="none" spc="0" normalizeH="0" baseline="0" noProof="0" dirty="0">
              <a:ln>
                <a:noFill/>
              </a:ln>
              <a:solidFill>
                <a:srgbClr val="9A9B9C"/>
              </a:solidFill>
              <a:effectLst/>
              <a:uLnTx/>
              <a:uFillTx/>
              <a:latin typeface="Veneer Two" panose="02000806000000000000" pitchFamily="50" charset="0"/>
              <a:ea typeface="+mn-ea"/>
              <a:cs typeface="Arial" panose="020B0604020202020204" pitchFamily="34" charset="0"/>
            </a:endParaRPr>
          </a:p>
        </p:txBody>
      </p:sp>
      <p:sp>
        <p:nvSpPr>
          <p:cNvPr id="3" name="TextBox 2">
            <a:extLst>
              <a:ext uri="{FF2B5EF4-FFF2-40B4-BE49-F238E27FC236}">
                <a16:creationId xmlns:a16="http://schemas.microsoft.com/office/drawing/2014/main" id="{E23EDE14-4A03-4BF1-8940-64990E377429}"/>
              </a:ext>
            </a:extLst>
          </p:cNvPr>
          <p:cNvSpPr txBox="1"/>
          <p:nvPr/>
        </p:nvSpPr>
        <p:spPr>
          <a:xfrm>
            <a:off x="3613056" y="6018007"/>
            <a:ext cx="4978587" cy="461665"/>
          </a:xfrm>
          <a:prstGeom prst="rect">
            <a:avLst/>
          </a:prstGeom>
          <a:noFill/>
        </p:spPr>
        <p:txBody>
          <a:bodyPr wrap="square" rtlCol="0">
            <a:spAutoFit/>
          </a:bodyPr>
          <a:lstStyle/>
          <a:p>
            <a:pPr algn="ctr"/>
            <a:r>
              <a:rPr lang="en-US" sz="2400" b="1" dirty="0">
                <a:solidFill>
                  <a:srgbClr val="01B1E0"/>
                </a:solidFill>
                <a:latin typeface="Veneer Two" panose="02000806000000000000" pitchFamily="50" charset="0"/>
                <a:ea typeface="Helvetica" charset="0"/>
                <a:cs typeface="Helvetica" charset="0"/>
              </a:rPr>
              <a:t>#</a:t>
            </a:r>
            <a:r>
              <a:rPr lang="en-US" sz="2400" b="1" dirty="0" err="1">
                <a:solidFill>
                  <a:srgbClr val="01B1E0"/>
                </a:solidFill>
                <a:latin typeface="Veneer Two" panose="02000806000000000000" pitchFamily="50" charset="0"/>
                <a:ea typeface="Helvetica" charset="0"/>
                <a:cs typeface="Helvetica" charset="0"/>
              </a:rPr>
              <a:t>futureoftrade</a:t>
            </a:r>
            <a:endParaRPr lang="en-US" sz="2400" b="1" dirty="0">
              <a:solidFill>
                <a:srgbClr val="01B1E0"/>
              </a:solidFill>
              <a:latin typeface="Veneer Two" panose="02000806000000000000" pitchFamily="50" charset="0"/>
              <a:ea typeface="Helvetica" charset="0"/>
              <a:cs typeface="Helvetica" charset="0"/>
            </a:endParaRPr>
          </a:p>
        </p:txBody>
      </p:sp>
    </p:spTree>
    <p:extLst>
      <p:ext uri="{BB962C8B-B14F-4D97-AF65-F5344CB8AC3E}">
        <p14:creationId xmlns:p14="http://schemas.microsoft.com/office/powerpoint/2010/main" val="2702653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19F49230-225F-924A-8B86-98E34EF9EA57}"/>
              </a:ext>
            </a:extLst>
          </p:cNvPr>
          <p:cNvSpPr txBox="1">
            <a:spLocks/>
          </p:cNvSpPr>
          <p:nvPr/>
        </p:nvSpPr>
        <p:spPr>
          <a:xfrm>
            <a:off x="2930768" y="883314"/>
            <a:ext cx="8805506" cy="4612545"/>
          </a:xfrm>
          <a:prstGeom prst="rect">
            <a:avLst/>
          </a:prstGeom>
        </p:spPr>
        <p:txBody>
          <a:bodyPr wrap="square" lIns="0" tIns="0" rIns="0" bIns="0">
            <a:spAutoFit/>
          </a:bodyPr>
          <a:lstStyle>
            <a:lvl1pPr marL="0" indent="0" algn="ctr" defTabSz="914400" rtl="0" eaLnBrk="1" latinLnBrk="0" hangingPunct="1">
              <a:lnSpc>
                <a:spcPct val="90000"/>
              </a:lnSpc>
              <a:spcBef>
                <a:spcPts val="1000"/>
              </a:spcBef>
              <a:buFont typeface="Arial" panose="020B0604020202020204" pitchFamily="34" charset="0"/>
              <a:buNone/>
              <a:defRPr sz="6000"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Veneer" panose="02000806000000000000"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Veneer" panose="02000806000000000000"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Veneer" panose="02000806000000000000"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Veneer" panose="02000806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400" b="0" i="0" u="none" strike="noStrike" kern="1200" cap="none" spc="0" normalizeH="0" baseline="0" noProof="0" dirty="0">
                <a:ln>
                  <a:noFill/>
                </a:ln>
                <a:solidFill>
                  <a:srgbClr val="9A9B9C"/>
                </a:solidFill>
                <a:effectLst/>
                <a:uLnTx/>
                <a:uFillTx/>
                <a:latin typeface="Veneer Two" panose="02000806000000000000" pitchFamily="50" charset="0"/>
                <a:ea typeface="+mn-ea"/>
                <a:cs typeface="Arial" panose="020B0604020202020204" pitchFamily="34" charset="0"/>
              </a:rPr>
              <a:t>GENDER EQUALITY IN GLOBAL TRADE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en-GB" sz="5400" dirty="0">
                <a:solidFill>
                  <a:srgbClr val="9A9B9C"/>
                </a:solidFill>
                <a:latin typeface="Veneer Two" panose="02000806000000000000" pitchFamily="50" charset="0"/>
              </a:rPr>
            </a:br>
            <a:r>
              <a:rPr lang="en-GB" sz="6600" dirty="0" err="1">
                <a:solidFill>
                  <a:srgbClr val="000000"/>
                </a:solidFill>
                <a:latin typeface="Veneer Two" panose="02000806000000000000" pitchFamily="50" charset="0"/>
              </a:rPr>
              <a:t>Tsitsi</a:t>
            </a:r>
            <a:r>
              <a:rPr lang="en-GB" sz="6600" dirty="0">
                <a:solidFill>
                  <a:srgbClr val="000000"/>
                </a:solidFill>
                <a:latin typeface="Veneer Two" panose="02000806000000000000" pitchFamily="50" charset="0"/>
              </a:rPr>
              <a:t> </a:t>
            </a:r>
            <a:r>
              <a:rPr lang="en-GB" sz="6600" dirty="0" err="1">
                <a:solidFill>
                  <a:srgbClr val="000000"/>
                </a:solidFill>
                <a:latin typeface="Veneer Two" panose="02000806000000000000" pitchFamily="50" charset="0"/>
              </a:rPr>
              <a:t>Choruma</a:t>
            </a:r>
            <a:endParaRPr lang="en-GB" sz="6600" dirty="0">
              <a:solidFill>
                <a:srgbClr val="000000"/>
              </a:solidFill>
              <a:latin typeface="Veneer Two" panose="02000806000000000000" pitchFamily="50" charset="0"/>
            </a:endParaRPr>
          </a:p>
          <a:p>
            <a:pPr>
              <a:defRPr/>
            </a:pPr>
            <a:r>
              <a:rPr lang="en-GB" sz="5400" dirty="0">
                <a:solidFill>
                  <a:srgbClr val="9A9B9C"/>
                </a:solidFill>
                <a:latin typeface="Veneer Two" panose="02000806000000000000" pitchFamily="50" charset="0"/>
              </a:rPr>
              <a:t>Fairtrade Africa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chemeClr val="tx1"/>
              </a:solidFill>
              <a:effectLst/>
              <a:uLnTx/>
              <a:uFillTx/>
              <a:latin typeface="Veneer Two" panose="02000806000000000000" pitchFamily="50"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5400" b="0" i="0" u="none" strike="noStrike" kern="1200" cap="none" spc="0" normalizeH="0" baseline="0" noProof="0" dirty="0">
              <a:ln>
                <a:noFill/>
              </a:ln>
              <a:solidFill>
                <a:srgbClr val="9A9B9C"/>
              </a:solidFill>
              <a:effectLst/>
              <a:uLnTx/>
              <a:uFillTx/>
              <a:latin typeface="Veneer Two" panose="02000806000000000000" pitchFamily="50" charset="0"/>
              <a:ea typeface="+mn-ea"/>
              <a:cs typeface="Arial" panose="020B0604020202020204" pitchFamily="34" charset="0"/>
            </a:endParaRPr>
          </a:p>
        </p:txBody>
      </p:sp>
      <p:sp>
        <p:nvSpPr>
          <p:cNvPr id="3" name="TextBox 2">
            <a:extLst>
              <a:ext uri="{FF2B5EF4-FFF2-40B4-BE49-F238E27FC236}">
                <a16:creationId xmlns:a16="http://schemas.microsoft.com/office/drawing/2014/main" id="{E23EDE14-4A03-4BF1-8940-64990E377429}"/>
              </a:ext>
            </a:extLst>
          </p:cNvPr>
          <p:cNvSpPr txBox="1"/>
          <p:nvPr/>
        </p:nvSpPr>
        <p:spPr>
          <a:xfrm>
            <a:off x="3613056" y="6018007"/>
            <a:ext cx="4978587" cy="461665"/>
          </a:xfrm>
          <a:prstGeom prst="rect">
            <a:avLst/>
          </a:prstGeom>
          <a:noFill/>
        </p:spPr>
        <p:txBody>
          <a:bodyPr wrap="square" rtlCol="0">
            <a:spAutoFit/>
          </a:bodyPr>
          <a:lstStyle/>
          <a:p>
            <a:pPr algn="ctr"/>
            <a:r>
              <a:rPr lang="en-US" sz="2400" b="1" dirty="0">
                <a:solidFill>
                  <a:srgbClr val="01B1E0"/>
                </a:solidFill>
                <a:latin typeface="Veneer Two" panose="02000806000000000000" pitchFamily="50" charset="0"/>
                <a:ea typeface="Helvetica" charset="0"/>
                <a:cs typeface="Helvetica" charset="0"/>
              </a:rPr>
              <a:t>#</a:t>
            </a:r>
            <a:r>
              <a:rPr lang="en-US" sz="2400" b="1" dirty="0" err="1">
                <a:solidFill>
                  <a:srgbClr val="01B1E0"/>
                </a:solidFill>
                <a:latin typeface="Veneer Two" panose="02000806000000000000" pitchFamily="50" charset="0"/>
                <a:ea typeface="Helvetica" charset="0"/>
                <a:cs typeface="Helvetica" charset="0"/>
              </a:rPr>
              <a:t>futureoftrade</a:t>
            </a:r>
            <a:endParaRPr lang="en-US" sz="2400" b="1" dirty="0">
              <a:solidFill>
                <a:srgbClr val="01B1E0"/>
              </a:solidFill>
              <a:latin typeface="Veneer Two" panose="02000806000000000000" pitchFamily="50" charset="0"/>
              <a:ea typeface="Helvetica" charset="0"/>
              <a:cs typeface="Helvetica" charset="0"/>
            </a:endParaRPr>
          </a:p>
        </p:txBody>
      </p:sp>
    </p:spTree>
    <p:extLst>
      <p:ext uri="{BB962C8B-B14F-4D97-AF65-F5344CB8AC3E}">
        <p14:creationId xmlns:p14="http://schemas.microsoft.com/office/powerpoint/2010/main" val="511193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19F49230-225F-924A-8B86-98E34EF9EA57}"/>
              </a:ext>
            </a:extLst>
          </p:cNvPr>
          <p:cNvSpPr txBox="1">
            <a:spLocks/>
          </p:cNvSpPr>
          <p:nvPr/>
        </p:nvSpPr>
        <p:spPr>
          <a:xfrm>
            <a:off x="2930768" y="883314"/>
            <a:ext cx="8805506" cy="4740785"/>
          </a:xfrm>
          <a:prstGeom prst="rect">
            <a:avLst/>
          </a:prstGeom>
        </p:spPr>
        <p:txBody>
          <a:bodyPr wrap="square" lIns="0" tIns="0" rIns="0" bIns="0">
            <a:spAutoFit/>
          </a:bodyPr>
          <a:lstStyle>
            <a:lvl1pPr marL="0" indent="0" algn="ctr" defTabSz="914400" rtl="0" eaLnBrk="1" latinLnBrk="0" hangingPunct="1">
              <a:lnSpc>
                <a:spcPct val="90000"/>
              </a:lnSpc>
              <a:spcBef>
                <a:spcPts val="1000"/>
              </a:spcBef>
              <a:buFont typeface="Arial" panose="020B0604020202020204" pitchFamily="34" charset="0"/>
              <a:buNone/>
              <a:defRPr sz="6000" kern="1200">
                <a:solidFill>
                  <a:schemeClr val="tx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Veneer" panose="02000806000000000000"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Veneer" panose="02000806000000000000"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Veneer" panose="02000806000000000000"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Veneer" panose="02000806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400" b="0" i="0" u="none" strike="noStrike" kern="1200" cap="none" spc="0" normalizeH="0" baseline="0" noProof="0" dirty="0">
                <a:ln>
                  <a:noFill/>
                </a:ln>
                <a:solidFill>
                  <a:srgbClr val="9A9B9C"/>
                </a:solidFill>
                <a:effectLst/>
                <a:uLnTx/>
                <a:uFillTx/>
                <a:latin typeface="Veneer Two" panose="02000806000000000000" pitchFamily="50" charset="0"/>
                <a:ea typeface="+mn-ea"/>
                <a:cs typeface="Arial" panose="020B0604020202020204" pitchFamily="34" charset="0"/>
              </a:rPr>
              <a:t>GENDER EQUALITY IN GLOBAL TRADE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5400" b="0" i="0" u="none" strike="noStrike" kern="1200" cap="none" spc="0" normalizeH="0" baseline="0" noProof="0" dirty="0">
              <a:ln>
                <a:noFill/>
              </a:ln>
              <a:solidFill>
                <a:srgbClr val="9A9B9C"/>
              </a:solidFill>
              <a:effectLst/>
              <a:uLnTx/>
              <a:uFillTx/>
              <a:latin typeface="Veneer Two" panose="02000806000000000000" pitchFamily="50" charset="0"/>
              <a:ea typeface="+mn-ea"/>
              <a:cs typeface="Arial" panose="020B0604020202020204" pitchFamily="34" charset="0"/>
            </a:endParaRPr>
          </a:p>
          <a:p>
            <a:pPr marR="0" lvl="0" fontAlgn="auto">
              <a:spcAft>
                <a:spcPts val="0"/>
              </a:spcAft>
              <a:buClrTx/>
              <a:buSzTx/>
              <a:tabLst/>
              <a:defRPr/>
            </a:pPr>
            <a:r>
              <a:rPr lang="en-GB" sz="6600" dirty="0">
                <a:solidFill>
                  <a:srgbClr val="000000"/>
                </a:solidFill>
                <a:latin typeface="Veneer Two" panose="02000806000000000000" pitchFamily="50" charset="0"/>
              </a:rPr>
              <a:t>Awa </a:t>
            </a:r>
            <a:r>
              <a:rPr lang="en-GB" sz="6600" dirty="0" err="1">
                <a:solidFill>
                  <a:srgbClr val="000000"/>
                </a:solidFill>
                <a:latin typeface="Veneer Two" panose="02000806000000000000" pitchFamily="50" charset="0"/>
              </a:rPr>
              <a:t>Traoré</a:t>
            </a:r>
            <a:endParaRPr lang="en-GB" sz="6600" dirty="0">
              <a:solidFill>
                <a:srgbClr val="000000"/>
              </a:solidFill>
              <a:latin typeface="Veneer Two" panose="02000806000000000000" pitchFamily="50" charset="0"/>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5400" dirty="0">
                <a:solidFill>
                  <a:srgbClr val="9A9B9C"/>
                </a:solidFill>
                <a:latin typeface="Veneer Two" panose="02000806000000000000" pitchFamily="50" charset="0"/>
              </a:rPr>
              <a:t>CAYAT</a:t>
            </a:r>
            <a:r>
              <a:rPr kumimoji="0" lang="en-GB" sz="2000" b="0" i="0" u="none" strike="noStrike" kern="1200" cap="none" spc="0" normalizeH="0" noProof="0" dirty="0">
                <a:ln>
                  <a:noFill/>
                </a:ln>
                <a:solidFill>
                  <a:schemeClr val="tx1"/>
                </a:solidFill>
                <a:effectLst/>
                <a:uLnTx/>
                <a:uFillTx/>
                <a:latin typeface="Veneer Two" panose="02000806000000000000" pitchFamily="50"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400" b="0" i="0" u="none" strike="noStrike" kern="1200" cap="none" spc="0" normalizeH="0" baseline="0" noProof="0" dirty="0">
              <a:ln>
                <a:noFill/>
              </a:ln>
              <a:solidFill>
                <a:schemeClr val="tx1"/>
              </a:solidFill>
              <a:effectLst/>
              <a:uLnTx/>
              <a:uFillTx/>
              <a:latin typeface="Veneer Two" panose="02000806000000000000" pitchFamily="50"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5400" b="0" i="0" u="none" strike="noStrike" kern="1200" cap="none" spc="0" normalizeH="0" baseline="0" noProof="0" dirty="0">
              <a:ln>
                <a:noFill/>
              </a:ln>
              <a:solidFill>
                <a:srgbClr val="9A9B9C"/>
              </a:solidFill>
              <a:effectLst/>
              <a:uLnTx/>
              <a:uFillTx/>
              <a:latin typeface="Veneer Two" panose="02000806000000000000" pitchFamily="50" charset="0"/>
              <a:ea typeface="+mn-ea"/>
              <a:cs typeface="Arial" panose="020B0604020202020204" pitchFamily="34" charset="0"/>
            </a:endParaRPr>
          </a:p>
        </p:txBody>
      </p:sp>
      <p:sp>
        <p:nvSpPr>
          <p:cNvPr id="3" name="TextBox 2">
            <a:extLst>
              <a:ext uri="{FF2B5EF4-FFF2-40B4-BE49-F238E27FC236}">
                <a16:creationId xmlns:a16="http://schemas.microsoft.com/office/drawing/2014/main" id="{E23EDE14-4A03-4BF1-8940-64990E377429}"/>
              </a:ext>
            </a:extLst>
          </p:cNvPr>
          <p:cNvSpPr txBox="1"/>
          <p:nvPr/>
        </p:nvSpPr>
        <p:spPr>
          <a:xfrm>
            <a:off x="3613056" y="6018007"/>
            <a:ext cx="4978587" cy="461665"/>
          </a:xfrm>
          <a:prstGeom prst="rect">
            <a:avLst/>
          </a:prstGeom>
          <a:noFill/>
        </p:spPr>
        <p:txBody>
          <a:bodyPr wrap="square" rtlCol="0">
            <a:spAutoFit/>
          </a:bodyPr>
          <a:lstStyle/>
          <a:p>
            <a:pPr algn="ctr"/>
            <a:r>
              <a:rPr lang="en-US" sz="2400" b="1" dirty="0">
                <a:solidFill>
                  <a:srgbClr val="01B1E0"/>
                </a:solidFill>
                <a:latin typeface="Veneer Two" panose="02000806000000000000" pitchFamily="50" charset="0"/>
                <a:ea typeface="Helvetica" charset="0"/>
                <a:cs typeface="Helvetica" charset="0"/>
              </a:rPr>
              <a:t>#</a:t>
            </a:r>
            <a:r>
              <a:rPr lang="en-US" sz="2400" b="1" dirty="0" err="1">
                <a:solidFill>
                  <a:srgbClr val="01B1E0"/>
                </a:solidFill>
                <a:latin typeface="Veneer Two" panose="02000806000000000000" pitchFamily="50" charset="0"/>
                <a:ea typeface="Helvetica" charset="0"/>
                <a:cs typeface="Helvetica" charset="0"/>
              </a:rPr>
              <a:t>futureoftrade</a:t>
            </a:r>
            <a:endParaRPr lang="en-US" sz="2400" b="1" dirty="0">
              <a:solidFill>
                <a:srgbClr val="01B1E0"/>
              </a:solidFill>
              <a:latin typeface="Veneer Two" panose="02000806000000000000" pitchFamily="50" charset="0"/>
              <a:ea typeface="Helvetica" charset="0"/>
              <a:cs typeface="Helvetica" charset="0"/>
            </a:endParaRPr>
          </a:p>
        </p:txBody>
      </p:sp>
    </p:spTree>
    <p:extLst>
      <p:ext uri="{BB962C8B-B14F-4D97-AF65-F5344CB8AC3E}">
        <p14:creationId xmlns:p14="http://schemas.microsoft.com/office/powerpoint/2010/main" val="1009827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CB45930-8FA4-4368-9589-EC8D13C459F2}"/>
              </a:ext>
            </a:extLst>
          </p:cNvPr>
          <p:cNvSpPr>
            <a:spLocks noGrp="1"/>
          </p:cNvSpPr>
          <p:nvPr>
            <p:ph type="body" sz="quarter" idx="10"/>
          </p:nvPr>
        </p:nvSpPr>
        <p:spPr/>
        <p:txBody>
          <a:bodyPr/>
          <a:lstStyle/>
          <a:p>
            <a:endParaRPr lang="en-GB"/>
          </a:p>
        </p:txBody>
      </p:sp>
      <p:sp>
        <p:nvSpPr>
          <p:cNvPr id="8" name="Content Placeholder 7">
            <a:extLst>
              <a:ext uri="{FF2B5EF4-FFF2-40B4-BE49-F238E27FC236}">
                <a16:creationId xmlns:a16="http://schemas.microsoft.com/office/drawing/2014/main" id="{4FDE5E13-8111-4B3F-880F-C7E86D9641EE}"/>
              </a:ext>
            </a:extLst>
          </p:cNvPr>
          <p:cNvSpPr>
            <a:spLocks noGrp="1"/>
          </p:cNvSpPr>
          <p:nvPr>
            <p:ph sz="quarter" idx="13"/>
          </p:nvPr>
        </p:nvSpPr>
        <p:spPr/>
        <p:txBody>
          <a:bodyPr/>
          <a:lstStyle/>
          <a:p>
            <a:endParaRPr lang="en-GB"/>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 y="0"/>
            <a:ext cx="12192000" cy="6938963"/>
          </a:xfrm>
          <a:prstGeom prst="rect">
            <a:avLst/>
          </a:prstGeom>
        </p:spPr>
        <p:style>
          <a:lnRef idx="2">
            <a:schemeClr val="accent1"/>
          </a:lnRef>
          <a:fillRef idx="1">
            <a:schemeClr val="lt1"/>
          </a:fillRef>
          <a:effectRef idx="0">
            <a:schemeClr val="accent1"/>
          </a:effectRef>
          <a:fontRef idx="minor">
            <a:schemeClr val="dk1"/>
          </a:fontRef>
        </p:style>
      </p:pic>
      <p:sp>
        <p:nvSpPr>
          <p:cNvPr id="6" name="Rectangle 5"/>
          <p:cNvSpPr/>
          <p:nvPr/>
        </p:nvSpPr>
        <p:spPr>
          <a:xfrm>
            <a:off x="-1" y="2897745"/>
            <a:ext cx="6011334" cy="2601533"/>
          </a:xfrm>
          <a:custGeom>
            <a:avLst/>
            <a:gdLst>
              <a:gd name="connsiteX0" fmla="*/ 0 w 5525037"/>
              <a:gd name="connsiteY0" fmla="*/ 0 h 2601533"/>
              <a:gd name="connsiteX1" fmla="*/ 5525037 w 5525037"/>
              <a:gd name="connsiteY1" fmla="*/ 0 h 2601533"/>
              <a:gd name="connsiteX2" fmla="*/ 5525037 w 5525037"/>
              <a:gd name="connsiteY2" fmla="*/ 2601533 h 2601533"/>
              <a:gd name="connsiteX3" fmla="*/ 0 w 5525037"/>
              <a:gd name="connsiteY3" fmla="*/ 2601533 h 2601533"/>
              <a:gd name="connsiteX4" fmla="*/ 0 w 5525037"/>
              <a:gd name="connsiteY4" fmla="*/ 0 h 2601533"/>
              <a:gd name="connsiteX0" fmla="*/ 0 w 5525037"/>
              <a:gd name="connsiteY0" fmla="*/ 0 h 2601533"/>
              <a:gd name="connsiteX1" fmla="*/ 5525037 w 5525037"/>
              <a:gd name="connsiteY1" fmla="*/ 0 h 2601533"/>
              <a:gd name="connsiteX2" fmla="*/ 4198514 w 5525037"/>
              <a:gd name="connsiteY2" fmla="*/ 1300768 h 2601533"/>
              <a:gd name="connsiteX3" fmla="*/ 5525037 w 5525037"/>
              <a:gd name="connsiteY3" fmla="*/ 2601533 h 2601533"/>
              <a:gd name="connsiteX4" fmla="*/ 0 w 5525037"/>
              <a:gd name="connsiteY4" fmla="*/ 2601533 h 2601533"/>
              <a:gd name="connsiteX5" fmla="*/ 0 w 5525037"/>
              <a:gd name="connsiteY5" fmla="*/ 0 h 2601533"/>
              <a:gd name="connsiteX0" fmla="*/ 0 w 5525037"/>
              <a:gd name="connsiteY0" fmla="*/ 0 h 2601533"/>
              <a:gd name="connsiteX1" fmla="*/ 5525037 w 5525037"/>
              <a:gd name="connsiteY1" fmla="*/ 0 h 2601533"/>
              <a:gd name="connsiteX2" fmla="*/ 5447764 w 5525037"/>
              <a:gd name="connsiteY2" fmla="*/ 1287890 h 2601533"/>
              <a:gd name="connsiteX3" fmla="*/ 5525037 w 5525037"/>
              <a:gd name="connsiteY3" fmla="*/ 2601533 h 2601533"/>
              <a:gd name="connsiteX4" fmla="*/ 0 w 5525037"/>
              <a:gd name="connsiteY4" fmla="*/ 2601533 h 2601533"/>
              <a:gd name="connsiteX5" fmla="*/ 0 w 5525037"/>
              <a:gd name="connsiteY5" fmla="*/ 0 h 2601533"/>
              <a:gd name="connsiteX0" fmla="*/ 0 w 5525037"/>
              <a:gd name="connsiteY0" fmla="*/ 0 h 2601533"/>
              <a:gd name="connsiteX1" fmla="*/ 5525037 w 5525037"/>
              <a:gd name="connsiteY1" fmla="*/ 0 h 2601533"/>
              <a:gd name="connsiteX2" fmla="*/ 5499280 w 5525037"/>
              <a:gd name="connsiteY2" fmla="*/ 1275011 h 2601533"/>
              <a:gd name="connsiteX3" fmla="*/ 5525037 w 5525037"/>
              <a:gd name="connsiteY3" fmla="*/ 2601533 h 2601533"/>
              <a:gd name="connsiteX4" fmla="*/ 0 w 5525037"/>
              <a:gd name="connsiteY4" fmla="*/ 2601533 h 2601533"/>
              <a:gd name="connsiteX5" fmla="*/ 0 w 5525037"/>
              <a:gd name="connsiteY5" fmla="*/ 0 h 260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5037" h="2601533">
                <a:moveTo>
                  <a:pt x="0" y="0"/>
                </a:moveTo>
                <a:lnTo>
                  <a:pt x="5525037" y="0"/>
                </a:lnTo>
                <a:cubicBezTo>
                  <a:pt x="5525037" y="386367"/>
                  <a:pt x="5499280" y="888644"/>
                  <a:pt x="5499280" y="1275011"/>
                </a:cubicBezTo>
                <a:lnTo>
                  <a:pt x="5525037" y="2601533"/>
                </a:lnTo>
                <a:lnTo>
                  <a:pt x="0" y="2601533"/>
                </a:lnTo>
                <a:lnTo>
                  <a:pt x="0" y="0"/>
                </a:lnTo>
                <a:close/>
              </a:path>
            </a:pathLst>
          </a:custGeom>
          <a:blipFill>
            <a:blip r:embed="rId3"/>
            <a:tile tx="0" ty="0" sx="100000" sy="100000" flip="none" algn="tl"/>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endParaRPr lang="fr-FR" dirty="0"/>
          </a:p>
          <a:p>
            <a:pPr algn="ctr"/>
            <a:r>
              <a:rPr lang="fr-FR" dirty="0"/>
              <a:t>                             </a:t>
            </a:r>
          </a:p>
          <a:p>
            <a:pPr algn="r"/>
            <a:r>
              <a:rPr lang="fr-FR" sz="1200" dirty="0">
                <a:solidFill>
                  <a:schemeClr val="bg1"/>
                </a:solidFill>
                <a:latin typeface="Helvetica" panose="020B0604020202020204" pitchFamily="34" charset="0"/>
                <a:cs typeface="Helvetica" panose="020B0604020202020204" pitchFamily="34" charset="0"/>
              </a:rPr>
              <a:t>          </a:t>
            </a:r>
            <a:r>
              <a:rPr lang="fr-FR" sz="2800" b="1"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THE FUTURE IS NOW </a:t>
            </a:r>
            <a:endParaRPr lang="fr-FR" sz="1200" b="1"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p:txBody>
      </p:sp>
      <p:sp>
        <p:nvSpPr>
          <p:cNvPr id="7" name="TextBox 6"/>
          <p:cNvSpPr txBox="1"/>
          <p:nvPr/>
        </p:nvSpPr>
        <p:spPr>
          <a:xfrm>
            <a:off x="54325" y="3360560"/>
            <a:ext cx="6032563" cy="1323439"/>
          </a:xfrm>
          <a:prstGeom prst="rect">
            <a:avLst/>
          </a:prstGeom>
          <a:noFill/>
        </p:spPr>
        <p:txBody>
          <a:bodyPr wrap="square" rtlCol="0">
            <a:spAutoFit/>
          </a:bodyPr>
          <a:lstStyle/>
          <a:p>
            <a:pPr algn="ctr"/>
            <a:r>
              <a:rPr lang="fr-FR" sz="4000" b="1" dirty="0">
                <a:solidFill>
                  <a:schemeClr val="bg1"/>
                </a:solidFill>
                <a:effectLst>
                  <a:outerShdw blurRad="38100" dist="38100" dir="2700000" algn="tl">
                    <a:srgbClr val="000000">
                      <a:alpha val="43137"/>
                    </a:srgbClr>
                  </a:outerShdw>
                </a:effectLst>
                <a:latin typeface="Veneer Two" panose="02000806000000000000" pitchFamily="50" charset="0"/>
              </a:rPr>
              <a:t>FAIRTRADE – A GUIDING LIGHT FOR WOMEN PRODUCERS</a:t>
            </a:r>
          </a:p>
        </p:txBody>
      </p:sp>
    </p:spTree>
    <p:extLst>
      <p:ext uri="{BB962C8B-B14F-4D97-AF65-F5344CB8AC3E}">
        <p14:creationId xmlns:p14="http://schemas.microsoft.com/office/powerpoint/2010/main" val="99242590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30100" y="1741170"/>
            <a:ext cx="8736706" cy="4924425"/>
          </a:xfrm>
          <a:prstGeom prst="rect">
            <a:avLst/>
          </a:prstGeom>
          <a:noFill/>
        </p:spPr>
        <p:txBody>
          <a:bodyPr wrap="square" rtlCol="0">
            <a:spAutoFit/>
          </a:bodyPr>
          <a:lstStyle/>
          <a:p>
            <a:endParaRPr lang="en-GB" b="1" dirty="0"/>
          </a:p>
          <a:p>
            <a:r>
              <a:rPr lang="en-GB" sz="3200" b="1" dirty="0"/>
              <a:t>TOTAL MEMBERSHIP = 2343</a:t>
            </a:r>
          </a:p>
          <a:p>
            <a:endParaRPr lang="en-GB" sz="3200" b="1" dirty="0"/>
          </a:p>
          <a:p>
            <a:r>
              <a:rPr lang="en-GB" sz="3200" b="1" dirty="0"/>
              <a:t>WOMEN PRODUCERS IN COCOA = 256</a:t>
            </a:r>
          </a:p>
          <a:p>
            <a:endParaRPr lang="en-GB" sz="3200" b="1" dirty="0"/>
          </a:p>
          <a:p>
            <a:r>
              <a:rPr lang="en-GB" sz="3200" b="1" dirty="0"/>
              <a:t>MALE PRODUCERS IN COCOA = 2087 </a:t>
            </a:r>
          </a:p>
          <a:p>
            <a:endParaRPr lang="en-GB" sz="3200" b="1" dirty="0"/>
          </a:p>
          <a:p>
            <a:r>
              <a:rPr lang="en-GB" sz="3200" b="1" dirty="0"/>
              <a:t>Producing 8,000 Tonnes / Year</a:t>
            </a:r>
          </a:p>
          <a:p>
            <a:endParaRPr lang="en-GB" b="1" dirty="0"/>
          </a:p>
          <a:p>
            <a:endParaRPr lang="en-GB" b="1" dirty="0"/>
          </a:p>
          <a:p>
            <a:endParaRPr lang="en-GB" b="1" dirty="0"/>
          </a:p>
          <a:p>
            <a:endParaRPr lang="en-GB" b="1" dirty="0"/>
          </a:p>
        </p:txBody>
      </p:sp>
      <p:sp>
        <p:nvSpPr>
          <p:cNvPr id="3" name="Text Placeholder 2">
            <a:extLst>
              <a:ext uri="{FF2B5EF4-FFF2-40B4-BE49-F238E27FC236}">
                <a16:creationId xmlns:a16="http://schemas.microsoft.com/office/drawing/2014/main" id="{89CAF12F-1A41-43D9-BD49-B0813783F1BF}"/>
              </a:ext>
            </a:extLst>
          </p:cNvPr>
          <p:cNvSpPr>
            <a:spLocks noGrp="1"/>
          </p:cNvSpPr>
          <p:nvPr>
            <p:ph type="body" sz="quarter" idx="10"/>
          </p:nvPr>
        </p:nvSpPr>
        <p:spPr/>
        <p:txBody>
          <a:bodyPr/>
          <a:lstStyle/>
          <a:p>
            <a:r>
              <a:rPr lang="fr-FR" dirty="0" err="1"/>
              <a:t>Women</a:t>
            </a:r>
            <a:r>
              <a:rPr lang="fr-FR" dirty="0"/>
              <a:t> and Men in CAYAT</a:t>
            </a:r>
          </a:p>
        </p:txBody>
      </p:sp>
    </p:spTree>
    <p:extLst>
      <p:ext uri="{BB962C8B-B14F-4D97-AF65-F5344CB8AC3E}">
        <p14:creationId xmlns:p14="http://schemas.microsoft.com/office/powerpoint/2010/main" val="231543507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1883" b="11939"/>
          <a:stretch/>
        </p:blipFill>
        <p:spPr>
          <a:xfrm>
            <a:off x="3062068" y="1542757"/>
            <a:ext cx="5613009" cy="4345879"/>
          </a:xfrm>
          <a:prstGeom prst="rect">
            <a:avLst/>
          </a:prstGeom>
        </p:spPr>
      </p:pic>
      <p:sp>
        <p:nvSpPr>
          <p:cNvPr id="6" name="TextBox 5"/>
          <p:cNvSpPr txBox="1"/>
          <p:nvPr/>
        </p:nvSpPr>
        <p:spPr>
          <a:xfrm>
            <a:off x="440266" y="5888636"/>
            <a:ext cx="11311467" cy="461665"/>
          </a:xfrm>
          <a:prstGeom prst="rect">
            <a:avLst/>
          </a:prstGeom>
          <a:noFill/>
        </p:spPr>
        <p:txBody>
          <a:bodyPr wrap="square" rtlCol="0">
            <a:spAutoFit/>
          </a:bodyPr>
          <a:lstStyle/>
          <a:p>
            <a:pPr algn="ctr"/>
            <a:r>
              <a:rPr lang="fr-FR" sz="2400" dirty="0">
                <a:solidFill>
                  <a:srgbClr val="757575"/>
                </a:solidFill>
                <a:latin typeface="Helvetica" panose="020B0604020202020204" pitchFamily="34" charset="0"/>
                <a:cs typeface="Helvetica" panose="020B0604020202020204" pitchFamily="34" charset="0"/>
              </a:rPr>
              <a:t>SAFE WATER FOR 3 OF THE MOST GEOGRAPHICALLY EXCLUDED AREAS</a:t>
            </a:r>
          </a:p>
        </p:txBody>
      </p:sp>
      <p:sp>
        <p:nvSpPr>
          <p:cNvPr id="3" name="Text Placeholder 2">
            <a:extLst>
              <a:ext uri="{FF2B5EF4-FFF2-40B4-BE49-F238E27FC236}">
                <a16:creationId xmlns:a16="http://schemas.microsoft.com/office/drawing/2014/main" id="{CD649EA7-48F0-4636-9FD6-895833DBCE54}"/>
              </a:ext>
            </a:extLst>
          </p:cNvPr>
          <p:cNvSpPr>
            <a:spLocks noGrp="1"/>
          </p:cNvSpPr>
          <p:nvPr>
            <p:ph type="body" sz="quarter" idx="10"/>
          </p:nvPr>
        </p:nvSpPr>
        <p:spPr/>
        <p:txBody>
          <a:bodyPr/>
          <a:lstStyle/>
          <a:p>
            <a:r>
              <a:rPr lang="fr-FR" dirty="0"/>
              <a:t>WE GOT IMPACT </a:t>
            </a:r>
          </a:p>
        </p:txBody>
      </p:sp>
    </p:spTree>
    <p:extLst>
      <p:ext uri="{BB962C8B-B14F-4D97-AF65-F5344CB8AC3E}">
        <p14:creationId xmlns:p14="http://schemas.microsoft.com/office/powerpoint/2010/main" val="4177365827"/>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97877" y="3189461"/>
            <a:ext cx="4724739" cy="1200329"/>
          </a:xfrm>
          <a:prstGeom prst="rect">
            <a:avLst/>
          </a:prstGeom>
          <a:noFill/>
        </p:spPr>
        <p:txBody>
          <a:bodyPr wrap="square" rtlCol="0">
            <a:spAutoFit/>
          </a:bodyPr>
          <a:lstStyle/>
          <a:p>
            <a:pPr algn="ctr"/>
            <a:r>
              <a:rPr lang="fr-FR" sz="2400" dirty="0">
                <a:solidFill>
                  <a:srgbClr val="757575"/>
                </a:solidFill>
                <a:latin typeface="Helvetica" panose="020B0604020202020204" pitchFamily="34" charset="0"/>
                <a:cs typeface="Helvetica" panose="020B0604020202020204" pitchFamily="34" charset="0"/>
              </a:rPr>
              <a:t>SOLAR PANELS FOR 3 OF THE MOST GEOGRAPHICALLY EXCLUDED AREAS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659" y="1538198"/>
            <a:ext cx="5227633" cy="4502857"/>
          </a:xfrm>
          <a:prstGeom prst="rect">
            <a:avLst/>
          </a:prstGeom>
        </p:spPr>
      </p:pic>
      <p:sp>
        <p:nvSpPr>
          <p:cNvPr id="5" name="Text Placeholder 4">
            <a:extLst>
              <a:ext uri="{FF2B5EF4-FFF2-40B4-BE49-F238E27FC236}">
                <a16:creationId xmlns:a16="http://schemas.microsoft.com/office/drawing/2014/main" id="{994FFA6D-D3FB-44BD-958C-53EDDF61B3D2}"/>
              </a:ext>
            </a:extLst>
          </p:cNvPr>
          <p:cNvSpPr>
            <a:spLocks noGrp="1"/>
          </p:cNvSpPr>
          <p:nvPr>
            <p:ph type="body" sz="quarter" idx="10"/>
          </p:nvPr>
        </p:nvSpPr>
        <p:spPr/>
        <p:txBody>
          <a:bodyPr/>
          <a:lstStyle/>
          <a:p>
            <a:r>
              <a:rPr lang="fr-FR" dirty="0"/>
              <a:t>WE GOT IMPACT </a:t>
            </a:r>
          </a:p>
        </p:txBody>
      </p:sp>
    </p:spTree>
    <p:extLst>
      <p:ext uri="{BB962C8B-B14F-4D97-AF65-F5344CB8AC3E}">
        <p14:creationId xmlns:p14="http://schemas.microsoft.com/office/powerpoint/2010/main" val="903351578"/>
      </p:ext>
    </p:extLst>
  </p:cSld>
  <p:clrMapOvr>
    <a:masterClrMapping/>
  </p:clrMapOvr>
  <p:transition spd="slow">
    <p:fade/>
  </p:transition>
</p:sld>
</file>

<file path=ppt/theme/theme1.xml><?xml version="1.0" encoding="utf-8"?>
<a:theme xmlns:a="http://schemas.openxmlformats.org/drawingml/2006/main" name="Main Title Slide">
  <a:themeElements>
    <a:clrScheme name="Fairtrade">
      <a:dk1>
        <a:srgbClr val="9A9B9C"/>
      </a:dk1>
      <a:lt1>
        <a:srgbClr val="FFFFFF"/>
      </a:lt1>
      <a:dk2>
        <a:srgbClr val="9A9B9C"/>
      </a:dk2>
      <a:lt2>
        <a:srgbClr val="FFFFFF"/>
      </a:lt2>
      <a:accent1>
        <a:srgbClr val="00B9E3"/>
      </a:accent1>
      <a:accent2>
        <a:srgbClr val="BED600"/>
      </a:accent2>
      <a:accent3>
        <a:srgbClr val="9A9B9C"/>
      </a:accent3>
      <a:accent4>
        <a:srgbClr val="80379B"/>
      </a:accent4>
      <a:accent5>
        <a:srgbClr val="FFA02F"/>
      </a:accent5>
      <a:accent6>
        <a:srgbClr val="E00034"/>
      </a:accent6>
      <a:hlink>
        <a:srgbClr val="00B9E3"/>
      </a:hlink>
      <a:folHlink>
        <a:srgbClr val="9A9B9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ourcing Object">
  <a:themeElements>
    <a:clrScheme name="Fairtrade">
      <a:dk1>
        <a:srgbClr val="9A9B9C"/>
      </a:dk1>
      <a:lt1>
        <a:srgbClr val="FFFFFF"/>
      </a:lt1>
      <a:dk2>
        <a:srgbClr val="9A9B9C"/>
      </a:dk2>
      <a:lt2>
        <a:srgbClr val="FFFFFF"/>
      </a:lt2>
      <a:accent1>
        <a:srgbClr val="00B9E3"/>
      </a:accent1>
      <a:accent2>
        <a:srgbClr val="BED600"/>
      </a:accent2>
      <a:accent3>
        <a:srgbClr val="9A9B9C"/>
      </a:accent3>
      <a:accent4>
        <a:srgbClr val="80379B"/>
      </a:accent4>
      <a:accent5>
        <a:srgbClr val="FFA02F"/>
      </a:accent5>
      <a:accent6>
        <a:srgbClr val="E00034"/>
      </a:accent6>
      <a:hlink>
        <a:srgbClr val="00B9E3"/>
      </a:hlink>
      <a:folHlink>
        <a:srgbClr val="9A9B9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Programmes">
  <a:themeElements>
    <a:clrScheme name="Fairtrade">
      <a:dk1>
        <a:srgbClr val="9A9B9C"/>
      </a:dk1>
      <a:lt1>
        <a:srgbClr val="FFFFFF"/>
      </a:lt1>
      <a:dk2>
        <a:srgbClr val="9A9B9C"/>
      </a:dk2>
      <a:lt2>
        <a:srgbClr val="FFFFFF"/>
      </a:lt2>
      <a:accent1>
        <a:srgbClr val="00B9E3"/>
      </a:accent1>
      <a:accent2>
        <a:srgbClr val="BED600"/>
      </a:accent2>
      <a:accent3>
        <a:srgbClr val="9A9B9C"/>
      </a:accent3>
      <a:accent4>
        <a:srgbClr val="80379B"/>
      </a:accent4>
      <a:accent5>
        <a:srgbClr val="FFA02F"/>
      </a:accent5>
      <a:accent6>
        <a:srgbClr val="E00034"/>
      </a:accent6>
      <a:hlink>
        <a:srgbClr val="00B9E3"/>
      </a:hlink>
      <a:folHlink>
        <a:srgbClr val="9A9B9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Programmes Text">
  <a:themeElements>
    <a:clrScheme name="Fairtrade">
      <a:dk1>
        <a:srgbClr val="9A9B9C"/>
      </a:dk1>
      <a:lt1>
        <a:srgbClr val="FFFFFF"/>
      </a:lt1>
      <a:dk2>
        <a:srgbClr val="9A9B9C"/>
      </a:dk2>
      <a:lt2>
        <a:srgbClr val="FFFFFF"/>
      </a:lt2>
      <a:accent1>
        <a:srgbClr val="00B9E3"/>
      </a:accent1>
      <a:accent2>
        <a:srgbClr val="BED600"/>
      </a:accent2>
      <a:accent3>
        <a:srgbClr val="9A9B9C"/>
      </a:accent3>
      <a:accent4>
        <a:srgbClr val="80379B"/>
      </a:accent4>
      <a:accent5>
        <a:srgbClr val="FFA02F"/>
      </a:accent5>
      <a:accent6>
        <a:srgbClr val="E00034"/>
      </a:accent6>
      <a:hlink>
        <a:srgbClr val="00B9E3"/>
      </a:hlink>
      <a:folHlink>
        <a:srgbClr val="9A9B9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Programmes Picture &amp; Text">
  <a:themeElements>
    <a:clrScheme name="Fairtrade">
      <a:dk1>
        <a:srgbClr val="9A9B9C"/>
      </a:dk1>
      <a:lt1>
        <a:srgbClr val="FFFFFF"/>
      </a:lt1>
      <a:dk2>
        <a:srgbClr val="9A9B9C"/>
      </a:dk2>
      <a:lt2>
        <a:srgbClr val="FFFFFF"/>
      </a:lt2>
      <a:accent1>
        <a:srgbClr val="00B9E3"/>
      </a:accent1>
      <a:accent2>
        <a:srgbClr val="BED600"/>
      </a:accent2>
      <a:accent3>
        <a:srgbClr val="9A9B9C"/>
      </a:accent3>
      <a:accent4>
        <a:srgbClr val="80379B"/>
      </a:accent4>
      <a:accent5>
        <a:srgbClr val="FFA02F"/>
      </a:accent5>
      <a:accent6>
        <a:srgbClr val="E00034"/>
      </a:accent6>
      <a:hlink>
        <a:srgbClr val="00B9E3"/>
      </a:hlink>
      <a:folHlink>
        <a:srgbClr val="9A9B9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Programmes Object">
  <a:themeElements>
    <a:clrScheme name="Fairtrade">
      <a:dk1>
        <a:srgbClr val="9A9B9C"/>
      </a:dk1>
      <a:lt1>
        <a:srgbClr val="FFFFFF"/>
      </a:lt1>
      <a:dk2>
        <a:srgbClr val="9A9B9C"/>
      </a:dk2>
      <a:lt2>
        <a:srgbClr val="FFFFFF"/>
      </a:lt2>
      <a:accent1>
        <a:srgbClr val="00B9E3"/>
      </a:accent1>
      <a:accent2>
        <a:srgbClr val="BED600"/>
      </a:accent2>
      <a:accent3>
        <a:srgbClr val="9A9B9C"/>
      </a:accent3>
      <a:accent4>
        <a:srgbClr val="80379B"/>
      </a:accent4>
      <a:accent5>
        <a:srgbClr val="FFA02F"/>
      </a:accent5>
      <a:accent6>
        <a:srgbClr val="E00034"/>
      </a:accent6>
      <a:hlink>
        <a:srgbClr val="00B9E3"/>
      </a:hlink>
      <a:folHlink>
        <a:srgbClr val="9A9B9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Expertise">
  <a:themeElements>
    <a:clrScheme name="Fairtrade">
      <a:dk1>
        <a:srgbClr val="9A9B9C"/>
      </a:dk1>
      <a:lt1>
        <a:srgbClr val="FFFFFF"/>
      </a:lt1>
      <a:dk2>
        <a:srgbClr val="9A9B9C"/>
      </a:dk2>
      <a:lt2>
        <a:srgbClr val="FFFFFF"/>
      </a:lt2>
      <a:accent1>
        <a:srgbClr val="00B9E3"/>
      </a:accent1>
      <a:accent2>
        <a:srgbClr val="BED600"/>
      </a:accent2>
      <a:accent3>
        <a:srgbClr val="9A9B9C"/>
      </a:accent3>
      <a:accent4>
        <a:srgbClr val="80379B"/>
      </a:accent4>
      <a:accent5>
        <a:srgbClr val="FFA02F"/>
      </a:accent5>
      <a:accent6>
        <a:srgbClr val="E00034"/>
      </a:accent6>
      <a:hlink>
        <a:srgbClr val="00B9E3"/>
      </a:hlink>
      <a:folHlink>
        <a:srgbClr val="9A9B9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Expertise Text">
  <a:themeElements>
    <a:clrScheme name="Fairtrade">
      <a:dk1>
        <a:srgbClr val="9A9B9C"/>
      </a:dk1>
      <a:lt1>
        <a:srgbClr val="FFFFFF"/>
      </a:lt1>
      <a:dk2>
        <a:srgbClr val="9A9B9C"/>
      </a:dk2>
      <a:lt2>
        <a:srgbClr val="FFFFFF"/>
      </a:lt2>
      <a:accent1>
        <a:srgbClr val="00B9E3"/>
      </a:accent1>
      <a:accent2>
        <a:srgbClr val="BED600"/>
      </a:accent2>
      <a:accent3>
        <a:srgbClr val="9A9B9C"/>
      </a:accent3>
      <a:accent4>
        <a:srgbClr val="80379B"/>
      </a:accent4>
      <a:accent5>
        <a:srgbClr val="FFA02F"/>
      </a:accent5>
      <a:accent6>
        <a:srgbClr val="E00034"/>
      </a:accent6>
      <a:hlink>
        <a:srgbClr val="00B9E3"/>
      </a:hlink>
      <a:folHlink>
        <a:srgbClr val="9A9B9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Expertise Picture &amp; Text">
  <a:themeElements>
    <a:clrScheme name="Fairtrade">
      <a:dk1>
        <a:srgbClr val="9A9B9C"/>
      </a:dk1>
      <a:lt1>
        <a:srgbClr val="FFFFFF"/>
      </a:lt1>
      <a:dk2>
        <a:srgbClr val="9A9B9C"/>
      </a:dk2>
      <a:lt2>
        <a:srgbClr val="FFFFFF"/>
      </a:lt2>
      <a:accent1>
        <a:srgbClr val="00B9E3"/>
      </a:accent1>
      <a:accent2>
        <a:srgbClr val="BED600"/>
      </a:accent2>
      <a:accent3>
        <a:srgbClr val="9A9B9C"/>
      </a:accent3>
      <a:accent4>
        <a:srgbClr val="80379B"/>
      </a:accent4>
      <a:accent5>
        <a:srgbClr val="FFA02F"/>
      </a:accent5>
      <a:accent6>
        <a:srgbClr val="E00034"/>
      </a:accent6>
      <a:hlink>
        <a:srgbClr val="00B9E3"/>
      </a:hlink>
      <a:folHlink>
        <a:srgbClr val="9A9B9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Expertise Object">
  <a:themeElements>
    <a:clrScheme name="Fairtrade">
      <a:dk1>
        <a:srgbClr val="9A9B9C"/>
      </a:dk1>
      <a:lt1>
        <a:srgbClr val="FFFFFF"/>
      </a:lt1>
      <a:dk2>
        <a:srgbClr val="9A9B9C"/>
      </a:dk2>
      <a:lt2>
        <a:srgbClr val="FFFFFF"/>
      </a:lt2>
      <a:accent1>
        <a:srgbClr val="00B9E3"/>
      </a:accent1>
      <a:accent2>
        <a:srgbClr val="BED600"/>
      </a:accent2>
      <a:accent3>
        <a:srgbClr val="9A9B9C"/>
      </a:accent3>
      <a:accent4>
        <a:srgbClr val="80379B"/>
      </a:accent4>
      <a:accent5>
        <a:srgbClr val="FFA02F"/>
      </a:accent5>
      <a:accent6>
        <a:srgbClr val="E00034"/>
      </a:accent6>
      <a:hlink>
        <a:srgbClr val="00B9E3"/>
      </a:hlink>
      <a:folHlink>
        <a:srgbClr val="9A9B9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End Slide">
  <a:themeElements>
    <a:clrScheme name="Fairtrade">
      <a:dk1>
        <a:srgbClr val="9A9B9C"/>
      </a:dk1>
      <a:lt1>
        <a:srgbClr val="FFFFFF"/>
      </a:lt1>
      <a:dk2>
        <a:srgbClr val="9A9B9C"/>
      </a:dk2>
      <a:lt2>
        <a:srgbClr val="FFFFFF"/>
      </a:lt2>
      <a:accent1>
        <a:srgbClr val="00B9E3"/>
      </a:accent1>
      <a:accent2>
        <a:srgbClr val="BED600"/>
      </a:accent2>
      <a:accent3>
        <a:srgbClr val="9A9B9C"/>
      </a:accent3>
      <a:accent4>
        <a:srgbClr val="80379B"/>
      </a:accent4>
      <a:accent5>
        <a:srgbClr val="FFA02F"/>
      </a:accent5>
      <a:accent6>
        <a:srgbClr val="E00034"/>
      </a:accent6>
      <a:hlink>
        <a:srgbClr val="00B9E3"/>
      </a:hlink>
      <a:folHlink>
        <a:srgbClr val="9A9B9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neric">
  <a:themeElements>
    <a:clrScheme name="Fairtrade Colours 1">
      <a:dk1>
        <a:srgbClr val="9A9B9C"/>
      </a:dk1>
      <a:lt1>
        <a:srgbClr val="FFFFFF"/>
      </a:lt1>
      <a:dk2>
        <a:srgbClr val="9A9B9C"/>
      </a:dk2>
      <a:lt2>
        <a:srgbClr val="FFFFFF"/>
      </a:lt2>
      <a:accent1>
        <a:srgbClr val="BED600"/>
      </a:accent1>
      <a:accent2>
        <a:srgbClr val="80379B"/>
      </a:accent2>
      <a:accent3>
        <a:srgbClr val="FECB00"/>
      </a:accent3>
      <a:accent4>
        <a:srgbClr val="FFA02F"/>
      </a:accent4>
      <a:accent5>
        <a:srgbClr val="E00034"/>
      </a:accent5>
      <a:accent6>
        <a:srgbClr val="E0119D"/>
      </a:accent6>
      <a:hlink>
        <a:srgbClr val="00B9E3"/>
      </a:hlink>
      <a:folHlink>
        <a:srgbClr val="9A9B9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_Sourcing">
  <a:themeElements>
    <a:clrScheme name="Fairtrade">
      <a:dk1>
        <a:srgbClr val="9A9B9C"/>
      </a:dk1>
      <a:lt1>
        <a:srgbClr val="FFFFFF"/>
      </a:lt1>
      <a:dk2>
        <a:srgbClr val="9A9B9C"/>
      </a:dk2>
      <a:lt2>
        <a:srgbClr val="FFFFFF"/>
      </a:lt2>
      <a:accent1>
        <a:srgbClr val="00B9E3"/>
      </a:accent1>
      <a:accent2>
        <a:srgbClr val="BED600"/>
      </a:accent2>
      <a:accent3>
        <a:srgbClr val="9A9B9C"/>
      </a:accent3>
      <a:accent4>
        <a:srgbClr val="80379B"/>
      </a:accent4>
      <a:accent5>
        <a:srgbClr val="FFA02F"/>
      </a:accent5>
      <a:accent6>
        <a:srgbClr val="E00034"/>
      </a:accent6>
      <a:hlink>
        <a:srgbClr val="00B9E3"/>
      </a:hlink>
      <a:folHlink>
        <a:srgbClr val="9A9B9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_Sourcing Text">
  <a:themeElements>
    <a:clrScheme name="Fairtrade">
      <a:dk1>
        <a:srgbClr val="9A9B9C"/>
      </a:dk1>
      <a:lt1>
        <a:srgbClr val="FFFFFF"/>
      </a:lt1>
      <a:dk2>
        <a:srgbClr val="9A9B9C"/>
      </a:dk2>
      <a:lt2>
        <a:srgbClr val="FFFFFF"/>
      </a:lt2>
      <a:accent1>
        <a:srgbClr val="00B9E3"/>
      </a:accent1>
      <a:accent2>
        <a:srgbClr val="BED600"/>
      </a:accent2>
      <a:accent3>
        <a:srgbClr val="9A9B9C"/>
      </a:accent3>
      <a:accent4>
        <a:srgbClr val="80379B"/>
      </a:accent4>
      <a:accent5>
        <a:srgbClr val="FFA02F"/>
      </a:accent5>
      <a:accent6>
        <a:srgbClr val="E00034"/>
      </a:accent6>
      <a:hlink>
        <a:srgbClr val="00B9E3"/>
      </a:hlink>
      <a:folHlink>
        <a:srgbClr val="9A9B9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_Main Title Slide">
  <a:themeElements>
    <a:clrScheme name="Fairtrade">
      <a:dk1>
        <a:srgbClr val="9A9B9C"/>
      </a:dk1>
      <a:lt1>
        <a:srgbClr val="FFFFFF"/>
      </a:lt1>
      <a:dk2>
        <a:srgbClr val="9A9B9C"/>
      </a:dk2>
      <a:lt2>
        <a:srgbClr val="FFFFFF"/>
      </a:lt2>
      <a:accent1>
        <a:srgbClr val="00B9E3"/>
      </a:accent1>
      <a:accent2>
        <a:srgbClr val="BED600"/>
      </a:accent2>
      <a:accent3>
        <a:srgbClr val="9A9B9C"/>
      </a:accent3>
      <a:accent4>
        <a:srgbClr val="80379B"/>
      </a:accent4>
      <a:accent5>
        <a:srgbClr val="FFA02F"/>
      </a:accent5>
      <a:accent6>
        <a:srgbClr val="E00034"/>
      </a:accent6>
      <a:hlink>
        <a:srgbClr val="00B9E3"/>
      </a:hlink>
      <a:folHlink>
        <a:srgbClr val="9A9B9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eneric Text">
  <a:themeElements>
    <a:clrScheme name="Fairtrade">
      <a:dk1>
        <a:srgbClr val="9A9B9C"/>
      </a:dk1>
      <a:lt1>
        <a:srgbClr val="FFFFFF"/>
      </a:lt1>
      <a:dk2>
        <a:srgbClr val="9A9B9C"/>
      </a:dk2>
      <a:lt2>
        <a:srgbClr val="FFFFFF"/>
      </a:lt2>
      <a:accent1>
        <a:srgbClr val="00B9E3"/>
      </a:accent1>
      <a:accent2>
        <a:srgbClr val="BED600"/>
      </a:accent2>
      <a:accent3>
        <a:srgbClr val="9A9B9C"/>
      </a:accent3>
      <a:accent4>
        <a:srgbClr val="80379B"/>
      </a:accent4>
      <a:accent5>
        <a:srgbClr val="FFA02F"/>
      </a:accent5>
      <a:accent6>
        <a:srgbClr val="E00034"/>
      </a:accent6>
      <a:hlink>
        <a:srgbClr val="00B9E3"/>
      </a:hlink>
      <a:folHlink>
        <a:srgbClr val="9A9B9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eneric Picture &amp; Text">
  <a:themeElements>
    <a:clrScheme name="Fairtrade Colours">
      <a:dk1>
        <a:srgbClr val="9A9B9C"/>
      </a:dk1>
      <a:lt1>
        <a:srgbClr val="FFFFFF"/>
      </a:lt1>
      <a:dk2>
        <a:srgbClr val="00B9E3"/>
      </a:dk2>
      <a:lt2>
        <a:srgbClr val="FFFFFF"/>
      </a:lt2>
      <a:accent1>
        <a:srgbClr val="BED600"/>
      </a:accent1>
      <a:accent2>
        <a:srgbClr val="80379B"/>
      </a:accent2>
      <a:accent3>
        <a:srgbClr val="FECB00"/>
      </a:accent3>
      <a:accent4>
        <a:srgbClr val="FFA02F"/>
      </a:accent4>
      <a:accent5>
        <a:srgbClr val="E00034"/>
      </a:accent5>
      <a:accent6>
        <a:srgbClr val="E0119D"/>
      </a:accent6>
      <a:hlink>
        <a:srgbClr val="00B9E3"/>
      </a:hlink>
      <a:folHlink>
        <a:srgbClr val="9A9B9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eneric Object">
  <a:themeElements>
    <a:clrScheme name="Fairtrade Colours">
      <a:dk1>
        <a:srgbClr val="9A9B9C"/>
      </a:dk1>
      <a:lt1>
        <a:srgbClr val="FFFFFF"/>
      </a:lt1>
      <a:dk2>
        <a:srgbClr val="00B9E3"/>
      </a:dk2>
      <a:lt2>
        <a:srgbClr val="FFFFFF"/>
      </a:lt2>
      <a:accent1>
        <a:srgbClr val="BED600"/>
      </a:accent1>
      <a:accent2>
        <a:srgbClr val="80379B"/>
      </a:accent2>
      <a:accent3>
        <a:srgbClr val="FECB00"/>
      </a:accent3>
      <a:accent4>
        <a:srgbClr val="FFA02F"/>
      </a:accent4>
      <a:accent5>
        <a:srgbClr val="E00034"/>
      </a:accent5>
      <a:accent6>
        <a:srgbClr val="E0119D"/>
      </a:accent6>
      <a:hlink>
        <a:srgbClr val="00B9E3"/>
      </a:hlink>
      <a:folHlink>
        <a:srgbClr val="9A9B9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Sourcing">
  <a:themeElements>
    <a:clrScheme name="Fairtrade">
      <a:dk1>
        <a:srgbClr val="9A9B9C"/>
      </a:dk1>
      <a:lt1>
        <a:srgbClr val="FFFFFF"/>
      </a:lt1>
      <a:dk2>
        <a:srgbClr val="9A9B9C"/>
      </a:dk2>
      <a:lt2>
        <a:srgbClr val="FFFFFF"/>
      </a:lt2>
      <a:accent1>
        <a:srgbClr val="00B9E3"/>
      </a:accent1>
      <a:accent2>
        <a:srgbClr val="BED600"/>
      </a:accent2>
      <a:accent3>
        <a:srgbClr val="9A9B9C"/>
      </a:accent3>
      <a:accent4>
        <a:srgbClr val="80379B"/>
      </a:accent4>
      <a:accent5>
        <a:srgbClr val="FFA02F"/>
      </a:accent5>
      <a:accent6>
        <a:srgbClr val="E00034"/>
      </a:accent6>
      <a:hlink>
        <a:srgbClr val="00B9E3"/>
      </a:hlink>
      <a:folHlink>
        <a:srgbClr val="9A9B9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ourcing Text">
  <a:themeElements>
    <a:clrScheme name="Fairtrade">
      <a:dk1>
        <a:srgbClr val="9A9B9C"/>
      </a:dk1>
      <a:lt1>
        <a:srgbClr val="FFFFFF"/>
      </a:lt1>
      <a:dk2>
        <a:srgbClr val="9A9B9C"/>
      </a:dk2>
      <a:lt2>
        <a:srgbClr val="FFFFFF"/>
      </a:lt2>
      <a:accent1>
        <a:srgbClr val="00B9E3"/>
      </a:accent1>
      <a:accent2>
        <a:srgbClr val="BED600"/>
      </a:accent2>
      <a:accent3>
        <a:srgbClr val="9A9B9C"/>
      </a:accent3>
      <a:accent4>
        <a:srgbClr val="80379B"/>
      </a:accent4>
      <a:accent5>
        <a:srgbClr val="FFA02F"/>
      </a:accent5>
      <a:accent6>
        <a:srgbClr val="E00034"/>
      </a:accent6>
      <a:hlink>
        <a:srgbClr val="00B9E3"/>
      </a:hlink>
      <a:folHlink>
        <a:srgbClr val="9A9B9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ourcing Picture &amp; Text">
  <a:themeElements>
    <a:clrScheme name="Fairtrade">
      <a:dk1>
        <a:srgbClr val="9A9B9C"/>
      </a:dk1>
      <a:lt1>
        <a:srgbClr val="FFFFFF"/>
      </a:lt1>
      <a:dk2>
        <a:srgbClr val="9A9B9C"/>
      </a:dk2>
      <a:lt2>
        <a:srgbClr val="FFFFFF"/>
      </a:lt2>
      <a:accent1>
        <a:srgbClr val="00B9E3"/>
      </a:accent1>
      <a:accent2>
        <a:srgbClr val="BED600"/>
      </a:accent2>
      <a:accent3>
        <a:srgbClr val="9A9B9C"/>
      </a:accent3>
      <a:accent4>
        <a:srgbClr val="80379B"/>
      </a:accent4>
      <a:accent5>
        <a:srgbClr val="FFA02F"/>
      </a:accent5>
      <a:accent6>
        <a:srgbClr val="E00034"/>
      </a:accent6>
      <a:hlink>
        <a:srgbClr val="00B9E3"/>
      </a:hlink>
      <a:folHlink>
        <a:srgbClr val="9A9B9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TotalTime>
  <Words>485</Words>
  <Application>Microsoft Office PowerPoint</Application>
  <PresentationFormat>Widescreen</PresentationFormat>
  <Paragraphs>102</Paragraphs>
  <Slides>27</Slides>
  <Notes>0</Notes>
  <HiddenSlides>0</HiddenSlides>
  <MMClips>0</MMClips>
  <ScaleCrop>false</ScaleCrop>
  <HeadingPairs>
    <vt:vector size="6" baseType="variant">
      <vt:variant>
        <vt:lpstr>Fonts Used</vt:lpstr>
      </vt:variant>
      <vt:variant>
        <vt:i4>7</vt:i4>
      </vt:variant>
      <vt:variant>
        <vt:lpstr>Theme</vt:lpstr>
      </vt:variant>
      <vt:variant>
        <vt:i4>22</vt:i4>
      </vt:variant>
      <vt:variant>
        <vt:lpstr>Slide Titles</vt:lpstr>
      </vt:variant>
      <vt:variant>
        <vt:i4>27</vt:i4>
      </vt:variant>
    </vt:vector>
  </HeadingPairs>
  <TitlesOfParts>
    <vt:vector size="56" baseType="lpstr">
      <vt:lpstr>Helvetica</vt:lpstr>
      <vt:lpstr>Veneer</vt:lpstr>
      <vt:lpstr>Arial</vt:lpstr>
      <vt:lpstr>Times New Roman</vt:lpstr>
      <vt:lpstr>Veneer Two</vt:lpstr>
      <vt:lpstr>Berlin Sans FB Demi</vt:lpstr>
      <vt:lpstr>Calibri</vt:lpstr>
      <vt:lpstr>Main Title Slide</vt:lpstr>
      <vt:lpstr>Generic</vt:lpstr>
      <vt:lpstr>Generic Text</vt:lpstr>
      <vt:lpstr>Generic Picture &amp; Text</vt:lpstr>
      <vt:lpstr>Generic Object</vt:lpstr>
      <vt:lpstr>Custom Design</vt:lpstr>
      <vt:lpstr>Sourcing</vt:lpstr>
      <vt:lpstr>Sourcing Text</vt:lpstr>
      <vt:lpstr>Sourcing Picture &amp; Text</vt:lpstr>
      <vt:lpstr>Sourcing Object</vt:lpstr>
      <vt:lpstr>Programmes</vt:lpstr>
      <vt:lpstr>Programmes Text</vt:lpstr>
      <vt:lpstr>Programmes Picture &amp; Text</vt:lpstr>
      <vt:lpstr>Programmes Object</vt:lpstr>
      <vt:lpstr>Expertise</vt:lpstr>
      <vt:lpstr>Expertise Text</vt:lpstr>
      <vt:lpstr>Expertise Picture &amp; Text</vt:lpstr>
      <vt:lpstr>Expertise Object</vt:lpstr>
      <vt:lpstr>End Slide</vt:lpstr>
      <vt:lpstr>1_Sourcing</vt:lpstr>
      <vt:lpstr>1_Sourcing Text</vt:lpstr>
      <vt:lpstr>1_Main Title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Ball</dc:creator>
  <cp:lastModifiedBy>Richard Kenyon</cp:lastModifiedBy>
  <cp:revision>100</cp:revision>
  <dcterms:created xsi:type="dcterms:W3CDTF">2018-05-17T08:22:52Z</dcterms:created>
  <dcterms:modified xsi:type="dcterms:W3CDTF">2018-10-10T07:58:24Z</dcterms:modified>
</cp:coreProperties>
</file>